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5"/>
  </p:notesMasterIdLst>
  <p:sldIdLst>
    <p:sldId id="256" r:id="rId2"/>
    <p:sldId id="311" r:id="rId3"/>
    <p:sldId id="312" r:id="rId4"/>
    <p:sldId id="310" r:id="rId5"/>
    <p:sldId id="314" r:id="rId6"/>
    <p:sldId id="306" r:id="rId7"/>
    <p:sldId id="335" r:id="rId8"/>
    <p:sldId id="334" r:id="rId9"/>
    <p:sldId id="316" r:id="rId10"/>
    <p:sldId id="317" r:id="rId11"/>
    <p:sldId id="318" r:id="rId12"/>
    <p:sldId id="319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08" r:id="rId23"/>
    <p:sldId id="33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C3BD"/>
    <a:srgbClr val="000000"/>
    <a:srgbClr val="EF7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23" autoAdjust="0"/>
  </p:normalViewPr>
  <p:slideViewPr>
    <p:cSldViewPr snapToGrid="0">
      <p:cViewPr varScale="1">
        <p:scale>
          <a:sx n="73" d="100"/>
          <a:sy n="73" d="100"/>
        </p:scale>
        <p:origin x="169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40C409-6B9B-4970-AE02-A63BBB4624C7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64A997FA-B866-4C19-814E-EEB06F60E245}">
      <dgm:prSet phldrT="[Text]"/>
      <dgm:spPr/>
      <dgm:t>
        <a:bodyPr/>
        <a:lstStyle/>
        <a:p>
          <a:r>
            <a:rPr lang="en-US" dirty="0" smtClean="0"/>
            <a:t>Input</a:t>
          </a:r>
          <a:endParaRPr lang="en-US" dirty="0"/>
        </a:p>
      </dgm:t>
    </dgm:pt>
    <dgm:pt modelId="{24055492-30C8-4BBB-88AB-469D45A34A13}" type="parTrans" cxnId="{53EE1B3C-1D30-4BFD-AEF4-8CEF3FED1559}">
      <dgm:prSet/>
      <dgm:spPr/>
      <dgm:t>
        <a:bodyPr/>
        <a:lstStyle/>
        <a:p>
          <a:endParaRPr lang="en-US"/>
        </a:p>
      </dgm:t>
    </dgm:pt>
    <dgm:pt modelId="{F69D73B0-C573-48CE-9206-A3BD650646C7}" type="sibTrans" cxnId="{53EE1B3C-1D30-4BFD-AEF4-8CEF3FED1559}">
      <dgm:prSet/>
      <dgm:spPr/>
      <dgm:t>
        <a:bodyPr/>
        <a:lstStyle/>
        <a:p>
          <a:endParaRPr lang="en-US"/>
        </a:p>
      </dgm:t>
    </dgm:pt>
    <dgm:pt modelId="{94F8A2EE-76AB-4642-8E4F-3DC83125565C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204CE36F-768A-473F-B8FE-B55E24D2C941}" type="parTrans" cxnId="{46837189-DFC1-4541-A938-1627C3D2CA2B}">
      <dgm:prSet/>
      <dgm:spPr/>
      <dgm:t>
        <a:bodyPr/>
        <a:lstStyle/>
        <a:p>
          <a:endParaRPr lang="en-US"/>
        </a:p>
      </dgm:t>
    </dgm:pt>
    <dgm:pt modelId="{EF95ABF0-BC40-46BD-8AFC-EF99D1A120EF}" type="sibTrans" cxnId="{46837189-DFC1-4541-A938-1627C3D2CA2B}">
      <dgm:prSet/>
      <dgm:spPr/>
      <dgm:t>
        <a:bodyPr/>
        <a:lstStyle/>
        <a:p>
          <a:endParaRPr lang="en-US"/>
        </a:p>
      </dgm:t>
    </dgm:pt>
    <dgm:pt modelId="{C6D4ECE1-1C05-4173-85D6-3A6ECEE8D949}">
      <dgm:prSet phldrT="[Text]"/>
      <dgm:spPr/>
      <dgm:t>
        <a:bodyPr/>
        <a:lstStyle/>
        <a:p>
          <a:r>
            <a:rPr lang="en-US" dirty="0" smtClean="0"/>
            <a:t>Output</a:t>
          </a:r>
          <a:endParaRPr lang="en-US" dirty="0"/>
        </a:p>
      </dgm:t>
    </dgm:pt>
    <dgm:pt modelId="{A2F37764-4441-485F-897B-25927378D98B}" type="parTrans" cxnId="{DED9BFB5-69B9-44ED-A6A4-BF102FC45286}">
      <dgm:prSet/>
      <dgm:spPr/>
      <dgm:t>
        <a:bodyPr/>
        <a:lstStyle/>
        <a:p>
          <a:endParaRPr lang="en-US"/>
        </a:p>
      </dgm:t>
    </dgm:pt>
    <dgm:pt modelId="{CCE6946F-CA96-4E7A-A4A8-EF40B81F64E2}" type="sibTrans" cxnId="{DED9BFB5-69B9-44ED-A6A4-BF102FC45286}">
      <dgm:prSet/>
      <dgm:spPr/>
      <dgm:t>
        <a:bodyPr/>
        <a:lstStyle/>
        <a:p>
          <a:endParaRPr lang="en-US"/>
        </a:p>
      </dgm:t>
    </dgm:pt>
    <dgm:pt modelId="{33452DAA-07A9-4BB2-8F8B-D06C40EF8898}" type="pres">
      <dgm:prSet presAssocID="{F940C409-6B9B-4970-AE02-A63BBB4624C7}" presName="Name0" presStyleCnt="0">
        <dgm:presLayoutVars>
          <dgm:dir/>
          <dgm:resizeHandles val="exact"/>
        </dgm:presLayoutVars>
      </dgm:prSet>
      <dgm:spPr/>
    </dgm:pt>
    <dgm:pt modelId="{E7DD89B0-CE74-4312-921B-906ED67E90CC}" type="pres">
      <dgm:prSet presAssocID="{64A997FA-B866-4C19-814E-EEB06F60E24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25F1A2-CACE-4D54-8CCA-ADE5CFE52DC4}" type="pres">
      <dgm:prSet presAssocID="{F69D73B0-C573-48CE-9206-A3BD650646C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7E2E1DB-46E0-4681-AB09-C0EEA0701F81}" type="pres">
      <dgm:prSet presAssocID="{F69D73B0-C573-48CE-9206-A3BD650646C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6FD32050-6596-4AB8-B0BE-5354BA76FC21}" type="pres">
      <dgm:prSet presAssocID="{94F8A2EE-76AB-4642-8E4F-3DC83125565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45AAF4-19EE-4CB8-8F91-8B5ED6617097}" type="pres">
      <dgm:prSet presAssocID="{EF95ABF0-BC40-46BD-8AFC-EF99D1A120E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C8E1C49-310A-455A-8C05-CE12BF809A55}" type="pres">
      <dgm:prSet presAssocID="{EF95ABF0-BC40-46BD-8AFC-EF99D1A120EF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88251597-A1E3-4D5B-9C5F-13ED893073AF}" type="pres">
      <dgm:prSet presAssocID="{C6D4ECE1-1C05-4173-85D6-3A6ECEE8D94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837189-DFC1-4541-A938-1627C3D2CA2B}" srcId="{F940C409-6B9B-4970-AE02-A63BBB4624C7}" destId="{94F8A2EE-76AB-4642-8E4F-3DC83125565C}" srcOrd="1" destOrd="0" parTransId="{204CE36F-768A-473F-B8FE-B55E24D2C941}" sibTransId="{EF95ABF0-BC40-46BD-8AFC-EF99D1A120EF}"/>
    <dgm:cxn modelId="{6480C27B-C084-47F3-8F00-AB75EF8953D7}" type="presOf" srcId="{EF95ABF0-BC40-46BD-8AFC-EF99D1A120EF}" destId="{DC8E1C49-310A-455A-8C05-CE12BF809A55}" srcOrd="1" destOrd="0" presId="urn:microsoft.com/office/officeart/2005/8/layout/process1"/>
    <dgm:cxn modelId="{DED9BFB5-69B9-44ED-A6A4-BF102FC45286}" srcId="{F940C409-6B9B-4970-AE02-A63BBB4624C7}" destId="{C6D4ECE1-1C05-4173-85D6-3A6ECEE8D949}" srcOrd="2" destOrd="0" parTransId="{A2F37764-4441-485F-897B-25927378D98B}" sibTransId="{CCE6946F-CA96-4E7A-A4A8-EF40B81F64E2}"/>
    <dgm:cxn modelId="{BFB133F4-9D63-464D-AFEA-468E60CD10EA}" type="presOf" srcId="{94F8A2EE-76AB-4642-8E4F-3DC83125565C}" destId="{6FD32050-6596-4AB8-B0BE-5354BA76FC21}" srcOrd="0" destOrd="0" presId="urn:microsoft.com/office/officeart/2005/8/layout/process1"/>
    <dgm:cxn modelId="{0551CA69-0C78-4C9C-94A1-F51FDB6AD341}" type="presOf" srcId="{F69D73B0-C573-48CE-9206-A3BD650646C7}" destId="{27E2E1DB-46E0-4681-AB09-C0EEA0701F81}" srcOrd="1" destOrd="0" presId="urn:microsoft.com/office/officeart/2005/8/layout/process1"/>
    <dgm:cxn modelId="{3458FF03-CE56-4DC7-A1F3-A6BAA87D23A2}" type="presOf" srcId="{EF95ABF0-BC40-46BD-8AFC-EF99D1A120EF}" destId="{F845AAF4-19EE-4CB8-8F91-8B5ED6617097}" srcOrd="0" destOrd="0" presId="urn:microsoft.com/office/officeart/2005/8/layout/process1"/>
    <dgm:cxn modelId="{53EE1B3C-1D30-4BFD-AEF4-8CEF3FED1559}" srcId="{F940C409-6B9B-4970-AE02-A63BBB4624C7}" destId="{64A997FA-B866-4C19-814E-EEB06F60E245}" srcOrd="0" destOrd="0" parTransId="{24055492-30C8-4BBB-88AB-469D45A34A13}" sibTransId="{F69D73B0-C573-48CE-9206-A3BD650646C7}"/>
    <dgm:cxn modelId="{2A4D477A-5322-4E4D-BA05-D7E34AD3C12F}" type="presOf" srcId="{64A997FA-B866-4C19-814E-EEB06F60E245}" destId="{E7DD89B0-CE74-4312-921B-906ED67E90CC}" srcOrd="0" destOrd="0" presId="urn:microsoft.com/office/officeart/2005/8/layout/process1"/>
    <dgm:cxn modelId="{40F8E96F-1A93-47F1-8DF2-3DBA498C52BE}" type="presOf" srcId="{F940C409-6B9B-4970-AE02-A63BBB4624C7}" destId="{33452DAA-07A9-4BB2-8F8B-D06C40EF8898}" srcOrd="0" destOrd="0" presId="urn:microsoft.com/office/officeart/2005/8/layout/process1"/>
    <dgm:cxn modelId="{F59BB66F-3C71-42A8-BC8A-FA7E742057F6}" type="presOf" srcId="{C6D4ECE1-1C05-4173-85D6-3A6ECEE8D949}" destId="{88251597-A1E3-4D5B-9C5F-13ED893073AF}" srcOrd="0" destOrd="0" presId="urn:microsoft.com/office/officeart/2005/8/layout/process1"/>
    <dgm:cxn modelId="{E0F8F428-8A89-4711-809A-A61A8F699E69}" type="presOf" srcId="{F69D73B0-C573-48CE-9206-A3BD650646C7}" destId="{A525F1A2-CACE-4D54-8CCA-ADE5CFE52DC4}" srcOrd="0" destOrd="0" presId="urn:microsoft.com/office/officeart/2005/8/layout/process1"/>
    <dgm:cxn modelId="{C276C691-3AB6-4FFB-A151-4BB52619CA41}" type="presParOf" srcId="{33452DAA-07A9-4BB2-8F8B-D06C40EF8898}" destId="{E7DD89B0-CE74-4312-921B-906ED67E90CC}" srcOrd="0" destOrd="0" presId="urn:microsoft.com/office/officeart/2005/8/layout/process1"/>
    <dgm:cxn modelId="{D28C9EA7-7353-4214-BA3E-D5157D9433C2}" type="presParOf" srcId="{33452DAA-07A9-4BB2-8F8B-D06C40EF8898}" destId="{A525F1A2-CACE-4D54-8CCA-ADE5CFE52DC4}" srcOrd="1" destOrd="0" presId="urn:microsoft.com/office/officeart/2005/8/layout/process1"/>
    <dgm:cxn modelId="{C539B304-BD72-4054-979C-A24925128CD0}" type="presParOf" srcId="{A525F1A2-CACE-4D54-8CCA-ADE5CFE52DC4}" destId="{27E2E1DB-46E0-4681-AB09-C0EEA0701F81}" srcOrd="0" destOrd="0" presId="urn:microsoft.com/office/officeart/2005/8/layout/process1"/>
    <dgm:cxn modelId="{57BAF2BA-89C4-4B56-87E2-960754EF8ABC}" type="presParOf" srcId="{33452DAA-07A9-4BB2-8F8B-D06C40EF8898}" destId="{6FD32050-6596-4AB8-B0BE-5354BA76FC21}" srcOrd="2" destOrd="0" presId="urn:microsoft.com/office/officeart/2005/8/layout/process1"/>
    <dgm:cxn modelId="{858B547F-C01B-4F1E-A63F-143B7F734415}" type="presParOf" srcId="{33452DAA-07A9-4BB2-8F8B-D06C40EF8898}" destId="{F845AAF4-19EE-4CB8-8F91-8B5ED6617097}" srcOrd="3" destOrd="0" presId="urn:microsoft.com/office/officeart/2005/8/layout/process1"/>
    <dgm:cxn modelId="{0DC346E5-EE59-4EAD-BDCB-D52DE7E697B3}" type="presParOf" srcId="{F845AAF4-19EE-4CB8-8F91-8B5ED6617097}" destId="{DC8E1C49-310A-455A-8C05-CE12BF809A55}" srcOrd="0" destOrd="0" presId="urn:microsoft.com/office/officeart/2005/8/layout/process1"/>
    <dgm:cxn modelId="{4EC03C60-1A1D-4B19-8849-AA21B28EA9DE}" type="presParOf" srcId="{33452DAA-07A9-4BB2-8F8B-D06C40EF8898}" destId="{88251597-A1E3-4D5B-9C5F-13ED893073A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0C409-6B9B-4970-AE02-A63BBB4624C7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94F8A2EE-76AB-4642-8E4F-3DC83125565C}">
      <dgm:prSet phldrT="[Text]"/>
      <dgm:spPr/>
      <dgm:t>
        <a:bodyPr/>
        <a:lstStyle/>
        <a:p>
          <a:r>
            <a:rPr lang="en-US" dirty="0" smtClean="0"/>
            <a:t>Consistent Processes</a:t>
          </a:r>
          <a:endParaRPr lang="en-US" dirty="0"/>
        </a:p>
      </dgm:t>
    </dgm:pt>
    <dgm:pt modelId="{204CE36F-768A-473F-B8FE-B55E24D2C941}" type="parTrans" cxnId="{46837189-DFC1-4541-A938-1627C3D2CA2B}">
      <dgm:prSet/>
      <dgm:spPr/>
      <dgm:t>
        <a:bodyPr/>
        <a:lstStyle/>
        <a:p>
          <a:endParaRPr lang="en-US"/>
        </a:p>
      </dgm:t>
    </dgm:pt>
    <dgm:pt modelId="{EF95ABF0-BC40-46BD-8AFC-EF99D1A120EF}" type="sibTrans" cxnId="{46837189-DFC1-4541-A938-1627C3D2CA2B}">
      <dgm:prSet/>
      <dgm:spPr>
        <a:solidFill>
          <a:schemeClr val="accent4"/>
        </a:solidFill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6D4ECE1-1C05-4173-85D6-3A6ECEE8D949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/>
            <a:t>High-Performing Culture</a:t>
          </a:r>
          <a:endParaRPr lang="en-US" dirty="0"/>
        </a:p>
      </dgm:t>
    </dgm:pt>
    <dgm:pt modelId="{A2F37764-4441-485F-897B-25927378D98B}" type="parTrans" cxnId="{DED9BFB5-69B9-44ED-A6A4-BF102FC45286}">
      <dgm:prSet/>
      <dgm:spPr/>
      <dgm:t>
        <a:bodyPr/>
        <a:lstStyle/>
        <a:p>
          <a:endParaRPr lang="en-US"/>
        </a:p>
      </dgm:t>
    </dgm:pt>
    <dgm:pt modelId="{CCE6946F-CA96-4E7A-A4A8-EF40B81F64E2}" type="sibTrans" cxnId="{DED9BFB5-69B9-44ED-A6A4-BF102FC45286}">
      <dgm:prSet/>
      <dgm:spPr/>
      <dgm:t>
        <a:bodyPr/>
        <a:lstStyle/>
        <a:p>
          <a:endParaRPr lang="en-US"/>
        </a:p>
      </dgm:t>
    </dgm:pt>
    <dgm:pt modelId="{33452DAA-07A9-4BB2-8F8B-D06C40EF8898}" type="pres">
      <dgm:prSet presAssocID="{F940C409-6B9B-4970-AE02-A63BBB4624C7}" presName="Name0" presStyleCnt="0">
        <dgm:presLayoutVars>
          <dgm:dir/>
          <dgm:resizeHandles val="exact"/>
        </dgm:presLayoutVars>
      </dgm:prSet>
      <dgm:spPr/>
    </dgm:pt>
    <dgm:pt modelId="{6FD32050-6596-4AB8-B0BE-5354BA76FC21}" type="pres">
      <dgm:prSet presAssocID="{94F8A2EE-76AB-4642-8E4F-3DC83125565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45AAF4-19EE-4CB8-8F91-8B5ED6617097}" type="pres">
      <dgm:prSet presAssocID="{EF95ABF0-BC40-46BD-8AFC-EF99D1A120EF}" presName="sibTrans" presStyleLbl="sibTrans2D1" presStyleIdx="0" presStyleCnt="1" custScaleX="148892"/>
      <dgm:spPr/>
      <dgm:t>
        <a:bodyPr/>
        <a:lstStyle/>
        <a:p>
          <a:endParaRPr lang="en-US"/>
        </a:p>
      </dgm:t>
    </dgm:pt>
    <dgm:pt modelId="{DC8E1C49-310A-455A-8C05-CE12BF809A55}" type="pres">
      <dgm:prSet presAssocID="{EF95ABF0-BC40-46BD-8AFC-EF99D1A120EF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88251597-A1E3-4D5B-9C5F-13ED893073AF}" type="pres">
      <dgm:prSet presAssocID="{C6D4ECE1-1C05-4173-85D6-3A6ECEE8D94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4D8B14-7284-4297-85AE-5BDFD9840232}" type="presOf" srcId="{EF95ABF0-BC40-46BD-8AFC-EF99D1A120EF}" destId="{F845AAF4-19EE-4CB8-8F91-8B5ED6617097}" srcOrd="0" destOrd="0" presId="urn:microsoft.com/office/officeart/2005/8/layout/process1"/>
    <dgm:cxn modelId="{4C9226ED-18FA-4BF3-8056-4E3BAC7CAF13}" type="presOf" srcId="{94F8A2EE-76AB-4642-8E4F-3DC83125565C}" destId="{6FD32050-6596-4AB8-B0BE-5354BA76FC21}" srcOrd="0" destOrd="0" presId="urn:microsoft.com/office/officeart/2005/8/layout/process1"/>
    <dgm:cxn modelId="{55C3740F-93E3-4E58-97A5-B1888F4E083F}" type="presOf" srcId="{F940C409-6B9B-4970-AE02-A63BBB4624C7}" destId="{33452DAA-07A9-4BB2-8F8B-D06C40EF8898}" srcOrd="0" destOrd="0" presId="urn:microsoft.com/office/officeart/2005/8/layout/process1"/>
    <dgm:cxn modelId="{46837189-DFC1-4541-A938-1627C3D2CA2B}" srcId="{F940C409-6B9B-4970-AE02-A63BBB4624C7}" destId="{94F8A2EE-76AB-4642-8E4F-3DC83125565C}" srcOrd="0" destOrd="0" parTransId="{204CE36F-768A-473F-B8FE-B55E24D2C941}" sibTransId="{EF95ABF0-BC40-46BD-8AFC-EF99D1A120EF}"/>
    <dgm:cxn modelId="{DED9BFB5-69B9-44ED-A6A4-BF102FC45286}" srcId="{F940C409-6B9B-4970-AE02-A63BBB4624C7}" destId="{C6D4ECE1-1C05-4173-85D6-3A6ECEE8D949}" srcOrd="1" destOrd="0" parTransId="{A2F37764-4441-485F-897B-25927378D98B}" sibTransId="{CCE6946F-CA96-4E7A-A4A8-EF40B81F64E2}"/>
    <dgm:cxn modelId="{85E1BDC0-4BD3-4C6E-BE25-15D2A276CE1D}" type="presOf" srcId="{C6D4ECE1-1C05-4173-85D6-3A6ECEE8D949}" destId="{88251597-A1E3-4D5B-9C5F-13ED893073AF}" srcOrd="0" destOrd="0" presId="urn:microsoft.com/office/officeart/2005/8/layout/process1"/>
    <dgm:cxn modelId="{14586181-73DB-4430-98CA-12E6BCA6CED1}" type="presOf" srcId="{EF95ABF0-BC40-46BD-8AFC-EF99D1A120EF}" destId="{DC8E1C49-310A-455A-8C05-CE12BF809A55}" srcOrd="1" destOrd="0" presId="urn:microsoft.com/office/officeart/2005/8/layout/process1"/>
    <dgm:cxn modelId="{67341BA9-A7A9-470A-B713-965A6B4FD556}" type="presParOf" srcId="{33452DAA-07A9-4BB2-8F8B-D06C40EF8898}" destId="{6FD32050-6596-4AB8-B0BE-5354BA76FC21}" srcOrd="0" destOrd="0" presId="urn:microsoft.com/office/officeart/2005/8/layout/process1"/>
    <dgm:cxn modelId="{D68D2457-A8CC-4FB4-BC3F-10CC5FF250E7}" type="presParOf" srcId="{33452DAA-07A9-4BB2-8F8B-D06C40EF8898}" destId="{F845AAF4-19EE-4CB8-8F91-8B5ED6617097}" srcOrd="1" destOrd="0" presId="urn:microsoft.com/office/officeart/2005/8/layout/process1"/>
    <dgm:cxn modelId="{931D3C07-0A86-42BE-AB81-4869ED49F076}" type="presParOf" srcId="{F845AAF4-19EE-4CB8-8F91-8B5ED6617097}" destId="{DC8E1C49-310A-455A-8C05-CE12BF809A55}" srcOrd="0" destOrd="0" presId="urn:microsoft.com/office/officeart/2005/8/layout/process1"/>
    <dgm:cxn modelId="{BEDEF8C2-E9B8-413F-B26F-73BA3E79421F}" type="presParOf" srcId="{33452DAA-07A9-4BB2-8F8B-D06C40EF8898}" destId="{88251597-A1E3-4D5B-9C5F-13ED893073A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34B682-B1E1-456F-9641-A95456CED093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129EB4-3781-42DD-8D80-079941E069EB}">
      <dgm:prSet phldrT="[Text]" custT="1"/>
      <dgm:spPr/>
      <dgm:t>
        <a:bodyPr/>
        <a:lstStyle/>
        <a:p>
          <a:r>
            <a:rPr lang="en-US" sz="2800" b="1" dirty="0" smtClean="0"/>
            <a:t>Accountability</a:t>
          </a:r>
          <a:endParaRPr lang="en-US" sz="2800" b="1" dirty="0"/>
        </a:p>
      </dgm:t>
    </dgm:pt>
    <dgm:pt modelId="{C94DB822-4B3B-4F6A-A302-ADB9D6283441}" type="parTrans" cxnId="{7155804D-B6FC-4092-A7A1-50D06AC2C2C1}">
      <dgm:prSet/>
      <dgm:spPr/>
      <dgm:t>
        <a:bodyPr/>
        <a:lstStyle/>
        <a:p>
          <a:endParaRPr lang="en-US" sz="2000" b="1"/>
        </a:p>
      </dgm:t>
    </dgm:pt>
    <dgm:pt modelId="{67BC1759-8214-40EF-815A-5F3B843EAAC1}" type="sibTrans" cxnId="{7155804D-B6FC-4092-A7A1-50D06AC2C2C1}">
      <dgm:prSet/>
      <dgm:spPr/>
      <dgm:t>
        <a:bodyPr/>
        <a:lstStyle/>
        <a:p>
          <a:endParaRPr lang="en-US" sz="2000" b="1"/>
        </a:p>
      </dgm:t>
    </dgm:pt>
    <dgm:pt modelId="{6692C947-B69B-4DE6-9814-200B191C3A20}">
      <dgm:prSet phldrT="[Text]" custT="1"/>
      <dgm:spPr/>
      <dgm:t>
        <a:bodyPr/>
        <a:lstStyle/>
        <a:p>
          <a:r>
            <a:rPr lang="en-US" sz="2800" b="1" dirty="0" smtClean="0"/>
            <a:t>Responsibility</a:t>
          </a:r>
          <a:endParaRPr lang="en-US" sz="2800" b="1" dirty="0"/>
        </a:p>
      </dgm:t>
    </dgm:pt>
    <dgm:pt modelId="{4131D39C-BDE9-4C2F-A150-D961172A5C2B}" type="parTrans" cxnId="{527A5822-5864-4BE6-8B9F-1E0DA71A1AC2}">
      <dgm:prSet/>
      <dgm:spPr/>
      <dgm:t>
        <a:bodyPr/>
        <a:lstStyle/>
        <a:p>
          <a:endParaRPr lang="en-US" sz="2000" b="1"/>
        </a:p>
      </dgm:t>
    </dgm:pt>
    <dgm:pt modelId="{04A21255-7FA6-4B91-906C-6EC46611ADB0}" type="sibTrans" cxnId="{527A5822-5864-4BE6-8B9F-1E0DA71A1AC2}">
      <dgm:prSet/>
      <dgm:spPr/>
      <dgm:t>
        <a:bodyPr/>
        <a:lstStyle/>
        <a:p>
          <a:endParaRPr lang="en-US" sz="2000" b="1"/>
        </a:p>
      </dgm:t>
    </dgm:pt>
    <dgm:pt modelId="{9B2D53FA-5045-433A-93D2-E0AADD703949}" type="pres">
      <dgm:prSet presAssocID="{7834B682-B1E1-456F-9641-A95456CED09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F0CCBB-154E-4782-940C-C8E7CE44B0A0}" type="pres">
      <dgm:prSet presAssocID="{7834B682-B1E1-456F-9641-A95456CED093}" presName="ribbon" presStyleLbl="node1" presStyleIdx="0" presStyleCnt="1"/>
      <dgm:spPr/>
    </dgm:pt>
    <dgm:pt modelId="{71ABED08-46D7-43ED-BF7E-CD6BD547A009}" type="pres">
      <dgm:prSet presAssocID="{7834B682-B1E1-456F-9641-A95456CED09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63DFAA-A2D0-42B1-A89A-B83B2BF090E6}" type="pres">
      <dgm:prSet presAssocID="{7834B682-B1E1-456F-9641-A95456CED09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997FD4-3A63-4378-B8A4-B9087470D275}" type="presOf" srcId="{7834B682-B1E1-456F-9641-A95456CED093}" destId="{9B2D53FA-5045-433A-93D2-E0AADD703949}" srcOrd="0" destOrd="0" presId="urn:microsoft.com/office/officeart/2005/8/layout/arrow6"/>
    <dgm:cxn modelId="{7155804D-B6FC-4092-A7A1-50D06AC2C2C1}" srcId="{7834B682-B1E1-456F-9641-A95456CED093}" destId="{19129EB4-3781-42DD-8D80-079941E069EB}" srcOrd="0" destOrd="0" parTransId="{C94DB822-4B3B-4F6A-A302-ADB9D6283441}" sibTransId="{67BC1759-8214-40EF-815A-5F3B843EAAC1}"/>
    <dgm:cxn modelId="{DE571959-EEC6-4D57-9A50-6645026BDBF7}" type="presOf" srcId="{19129EB4-3781-42DD-8D80-079941E069EB}" destId="{71ABED08-46D7-43ED-BF7E-CD6BD547A009}" srcOrd="0" destOrd="0" presId="urn:microsoft.com/office/officeart/2005/8/layout/arrow6"/>
    <dgm:cxn modelId="{527A5822-5864-4BE6-8B9F-1E0DA71A1AC2}" srcId="{7834B682-B1E1-456F-9641-A95456CED093}" destId="{6692C947-B69B-4DE6-9814-200B191C3A20}" srcOrd="1" destOrd="0" parTransId="{4131D39C-BDE9-4C2F-A150-D961172A5C2B}" sibTransId="{04A21255-7FA6-4B91-906C-6EC46611ADB0}"/>
    <dgm:cxn modelId="{9FA2E442-FD65-4D83-9CE8-B45DD1B080B4}" type="presOf" srcId="{6692C947-B69B-4DE6-9814-200B191C3A20}" destId="{8263DFAA-A2D0-42B1-A89A-B83B2BF090E6}" srcOrd="0" destOrd="0" presId="urn:microsoft.com/office/officeart/2005/8/layout/arrow6"/>
    <dgm:cxn modelId="{BE02B1DA-4B50-4305-8E34-BBA09F72DE22}" type="presParOf" srcId="{9B2D53FA-5045-433A-93D2-E0AADD703949}" destId="{2EF0CCBB-154E-4782-940C-C8E7CE44B0A0}" srcOrd="0" destOrd="0" presId="urn:microsoft.com/office/officeart/2005/8/layout/arrow6"/>
    <dgm:cxn modelId="{E6BF29BC-0F75-4F3D-BD0A-830820797A96}" type="presParOf" srcId="{9B2D53FA-5045-433A-93D2-E0AADD703949}" destId="{71ABED08-46D7-43ED-BF7E-CD6BD547A009}" srcOrd="1" destOrd="0" presId="urn:microsoft.com/office/officeart/2005/8/layout/arrow6"/>
    <dgm:cxn modelId="{DD1E401B-3E07-4C10-A728-EF16A79DC94B}" type="presParOf" srcId="{9B2D53FA-5045-433A-93D2-E0AADD703949}" destId="{8263DFAA-A2D0-42B1-A89A-B83B2BF090E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BBFF42F-9644-44BF-AE36-0F7E9D60A27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A237D3-C3FC-4C82-B930-2DD9EF1B4A69}">
      <dgm:prSet phldrT="[Text]"/>
      <dgm:spPr/>
      <dgm:t>
        <a:bodyPr/>
        <a:lstStyle/>
        <a:p>
          <a:r>
            <a:rPr lang="en-US" dirty="0" smtClean="0"/>
            <a:t>Planning for Teaching</a:t>
          </a:r>
          <a:endParaRPr lang="en-US" dirty="0"/>
        </a:p>
      </dgm:t>
    </dgm:pt>
    <dgm:pt modelId="{6C2B82D5-2F22-4B81-B23B-136EF9D54E3D}" type="parTrans" cxnId="{38433BE6-17D0-4C67-82A8-7B6ACDB7DE9A}">
      <dgm:prSet/>
      <dgm:spPr/>
      <dgm:t>
        <a:bodyPr/>
        <a:lstStyle/>
        <a:p>
          <a:endParaRPr lang="en-US"/>
        </a:p>
      </dgm:t>
    </dgm:pt>
    <dgm:pt modelId="{7FB56571-A3EA-4A86-99B6-72C33B265AB4}" type="sibTrans" cxnId="{38433BE6-17D0-4C67-82A8-7B6ACDB7DE9A}">
      <dgm:prSet/>
      <dgm:spPr/>
      <dgm:t>
        <a:bodyPr/>
        <a:lstStyle/>
        <a:p>
          <a:endParaRPr lang="en-US"/>
        </a:p>
      </dgm:t>
    </dgm:pt>
    <dgm:pt modelId="{9ADE8988-9F82-4260-806D-B9C98A736353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C5630C9B-C972-497C-9638-FA8963A2D0A9}" type="parTrans" cxnId="{CD5ABE87-F9CB-4FF9-BFB2-D2F1ECB8A768}">
      <dgm:prSet/>
      <dgm:spPr/>
      <dgm:t>
        <a:bodyPr/>
        <a:lstStyle/>
        <a:p>
          <a:endParaRPr lang="en-US"/>
        </a:p>
      </dgm:t>
    </dgm:pt>
    <dgm:pt modelId="{DCE94705-805B-46FE-9F6D-A754C4873AAA}" type="sibTrans" cxnId="{CD5ABE87-F9CB-4FF9-BFB2-D2F1ECB8A768}">
      <dgm:prSet/>
      <dgm:spPr/>
      <dgm:t>
        <a:bodyPr/>
        <a:lstStyle/>
        <a:p>
          <a:endParaRPr lang="en-US"/>
        </a:p>
      </dgm:t>
    </dgm:pt>
    <dgm:pt modelId="{38CCBA74-964F-4A89-89BA-680A91B9DF37}">
      <dgm:prSet phldrT="[Text]"/>
      <dgm:spPr/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3FFF8DFC-0072-441A-910C-8DE33BFD773E}" type="parTrans" cxnId="{37BD4B0C-DB0E-4C8E-AC10-C3E38BA73BB1}">
      <dgm:prSet/>
      <dgm:spPr/>
      <dgm:t>
        <a:bodyPr/>
        <a:lstStyle/>
        <a:p>
          <a:endParaRPr lang="en-US"/>
        </a:p>
      </dgm:t>
    </dgm:pt>
    <dgm:pt modelId="{66114F37-1519-4E7E-9BB3-E17E966F3C8C}" type="sibTrans" cxnId="{37BD4B0C-DB0E-4C8E-AC10-C3E38BA73BB1}">
      <dgm:prSet/>
      <dgm:spPr/>
      <dgm:t>
        <a:bodyPr/>
        <a:lstStyle/>
        <a:p>
          <a:endParaRPr lang="en-US"/>
        </a:p>
      </dgm:t>
    </dgm:pt>
    <dgm:pt modelId="{35AB9943-3883-4DBD-9DDE-C83C00C1EA88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Planning for Learning</a:t>
          </a:r>
          <a:endParaRPr lang="en-US" dirty="0"/>
        </a:p>
      </dgm:t>
    </dgm:pt>
    <dgm:pt modelId="{F6355944-26FB-41CF-9C47-697B33DF2DA8}" type="parTrans" cxnId="{FDDFB5D9-7D3C-4EFB-8C0A-7ED689D726AA}">
      <dgm:prSet/>
      <dgm:spPr/>
      <dgm:t>
        <a:bodyPr/>
        <a:lstStyle/>
        <a:p>
          <a:endParaRPr lang="en-US"/>
        </a:p>
      </dgm:t>
    </dgm:pt>
    <dgm:pt modelId="{3FA66E12-B374-4925-B292-17ECA22E82FB}" type="sibTrans" cxnId="{FDDFB5D9-7D3C-4EFB-8C0A-7ED689D726AA}">
      <dgm:prSet/>
      <dgm:spPr/>
      <dgm:t>
        <a:bodyPr/>
        <a:lstStyle/>
        <a:p>
          <a:endParaRPr lang="en-US"/>
        </a:p>
      </dgm:t>
    </dgm:pt>
    <dgm:pt modelId="{F837DFF8-769E-44C0-9A89-E18AE76D927F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18C17D8B-5EC3-4045-B7E9-BACF26674761}" type="parTrans" cxnId="{2B62646F-5572-4078-8FEE-9390FB5BDE6B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D6EAAF40-7D6D-4649-BC6E-9C87BA642655}" type="sibTrans" cxnId="{2B62646F-5572-4078-8FEE-9390FB5BDE6B}">
      <dgm:prSet/>
      <dgm:spPr/>
      <dgm:t>
        <a:bodyPr/>
        <a:lstStyle/>
        <a:p>
          <a:endParaRPr lang="en-US"/>
        </a:p>
      </dgm:t>
    </dgm:pt>
    <dgm:pt modelId="{C2F1E2C2-3384-4079-ADBB-4624DCD66745}">
      <dgm:prSet phldrT="[Text]"/>
      <dgm:spPr>
        <a:ln>
          <a:solidFill>
            <a:schemeClr val="accent3"/>
          </a:solidFill>
        </a:ln>
      </dgm:spPr>
      <dgm:t>
        <a:bodyPr/>
        <a:lstStyle/>
        <a:p>
          <a:r>
            <a:rPr lang="en-US" dirty="0" smtClean="0"/>
            <a:t>?</a:t>
          </a:r>
          <a:endParaRPr lang="en-US" dirty="0"/>
        </a:p>
      </dgm:t>
    </dgm:pt>
    <dgm:pt modelId="{977BAA87-7611-4B3C-AC5D-1CB18BEAE119}" type="parTrans" cxnId="{E6245DD1-45FB-41ED-9704-39AF1A3C1D55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DF61C306-901D-4D17-ABE7-DEE477F8540D}" type="sibTrans" cxnId="{E6245DD1-45FB-41ED-9704-39AF1A3C1D55}">
      <dgm:prSet/>
      <dgm:spPr/>
      <dgm:t>
        <a:bodyPr/>
        <a:lstStyle/>
        <a:p>
          <a:endParaRPr lang="en-US"/>
        </a:p>
      </dgm:t>
    </dgm:pt>
    <dgm:pt modelId="{147176C5-8D99-49C1-BAE2-D4FD47B7742D}" type="pres">
      <dgm:prSet presAssocID="{EBBFF42F-9644-44BF-AE36-0F7E9D60A2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6DCFD88-A3D0-4A67-B16B-24FB47892175}" type="pres">
      <dgm:prSet presAssocID="{FFA237D3-C3FC-4C82-B930-2DD9EF1B4A69}" presName="root" presStyleCnt="0"/>
      <dgm:spPr/>
    </dgm:pt>
    <dgm:pt modelId="{C2A6480E-64CC-4C73-95B1-4228CA03FB41}" type="pres">
      <dgm:prSet presAssocID="{FFA237D3-C3FC-4C82-B930-2DD9EF1B4A69}" presName="rootComposite" presStyleCnt="0"/>
      <dgm:spPr/>
    </dgm:pt>
    <dgm:pt modelId="{E3342264-5F54-4105-B44B-FCCCA311FE11}" type="pres">
      <dgm:prSet presAssocID="{FFA237D3-C3FC-4C82-B930-2DD9EF1B4A69}" presName="rootText" presStyleLbl="node1" presStyleIdx="0" presStyleCnt="2"/>
      <dgm:spPr/>
      <dgm:t>
        <a:bodyPr/>
        <a:lstStyle/>
        <a:p>
          <a:endParaRPr lang="en-US"/>
        </a:p>
      </dgm:t>
    </dgm:pt>
    <dgm:pt modelId="{DEE48CDA-B137-4F5F-B64C-9F6B5860BC06}" type="pres">
      <dgm:prSet presAssocID="{FFA237D3-C3FC-4C82-B930-2DD9EF1B4A69}" presName="rootConnector" presStyleLbl="node1" presStyleIdx="0" presStyleCnt="2"/>
      <dgm:spPr/>
      <dgm:t>
        <a:bodyPr/>
        <a:lstStyle/>
        <a:p>
          <a:endParaRPr lang="en-US"/>
        </a:p>
      </dgm:t>
    </dgm:pt>
    <dgm:pt modelId="{8D456FC3-A1EE-4B3A-99FE-2B76E11B68FF}" type="pres">
      <dgm:prSet presAssocID="{FFA237D3-C3FC-4C82-B930-2DD9EF1B4A69}" presName="childShape" presStyleCnt="0"/>
      <dgm:spPr/>
    </dgm:pt>
    <dgm:pt modelId="{1AFE6041-8C5B-4C95-BCB9-F55834A98FAF}" type="pres">
      <dgm:prSet presAssocID="{C5630C9B-C972-497C-9638-FA8963A2D0A9}" presName="Name13" presStyleLbl="parChTrans1D2" presStyleIdx="0" presStyleCnt="4"/>
      <dgm:spPr/>
      <dgm:t>
        <a:bodyPr/>
        <a:lstStyle/>
        <a:p>
          <a:endParaRPr lang="en-US"/>
        </a:p>
      </dgm:t>
    </dgm:pt>
    <dgm:pt modelId="{F5B57951-B423-44D7-B164-12D032A363EF}" type="pres">
      <dgm:prSet presAssocID="{9ADE8988-9F82-4260-806D-B9C98A736353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9C7C3-A659-4EAF-9B89-49CFEAFE8E31}" type="pres">
      <dgm:prSet presAssocID="{3FFF8DFC-0072-441A-910C-8DE33BFD773E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E3D7595-9478-4161-84C9-6D50306BCCBF}" type="pres">
      <dgm:prSet presAssocID="{38CCBA74-964F-4A89-89BA-680A91B9DF37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1C8CF-5E60-4F16-A558-66F7EB4CCBC6}" type="pres">
      <dgm:prSet presAssocID="{35AB9943-3883-4DBD-9DDE-C83C00C1EA88}" presName="root" presStyleCnt="0"/>
      <dgm:spPr/>
    </dgm:pt>
    <dgm:pt modelId="{973AC41F-8517-4FAC-A8FD-B3CF01FEFF39}" type="pres">
      <dgm:prSet presAssocID="{35AB9943-3883-4DBD-9DDE-C83C00C1EA88}" presName="rootComposite" presStyleCnt="0"/>
      <dgm:spPr/>
    </dgm:pt>
    <dgm:pt modelId="{C4A62FFC-B9D4-4D19-9068-665241BAB9CB}" type="pres">
      <dgm:prSet presAssocID="{35AB9943-3883-4DBD-9DDE-C83C00C1EA88}" presName="rootText" presStyleLbl="node1" presStyleIdx="1" presStyleCnt="2"/>
      <dgm:spPr/>
      <dgm:t>
        <a:bodyPr/>
        <a:lstStyle/>
        <a:p>
          <a:endParaRPr lang="en-US"/>
        </a:p>
      </dgm:t>
    </dgm:pt>
    <dgm:pt modelId="{9C7C0F96-5C4F-4F0D-B6AC-0FB947DCF91F}" type="pres">
      <dgm:prSet presAssocID="{35AB9943-3883-4DBD-9DDE-C83C00C1EA88}" presName="rootConnector" presStyleLbl="node1" presStyleIdx="1" presStyleCnt="2"/>
      <dgm:spPr/>
      <dgm:t>
        <a:bodyPr/>
        <a:lstStyle/>
        <a:p>
          <a:endParaRPr lang="en-US"/>
        </a:p>
      </dgm:t>
    </dgm:pt>
    <dgm:pt modelId="{6AC4DC7A-A6E6-420D-A802-C061E16CC999}" type="pres">
      <dgm:prSet presAssocID="{35AB9943-3883-4DBD-9DDE-C83C00C1EA88}" presName="childShape" presStyleCnt="0"/>
      <dgm:spPr/>
    </dgm:pt>
    <dgm:pt modelId="{2F540F74-69B4-453F-8460-E131FFB2DC67}" type="pres">
      <dgm:prSet presAssocID="{18C17D8B-5EC3-4045-B7E9-BACF26674761}" presName="Name13" presStyleLbl="parChTrans1D2" presStyleIdx="2" presStyleCnt="4"/>
      <dgm:spPr/>
      <dgm:t>
        <a:bodyPr/>
        <a:lstStyle/>
        <a:p>
          <a:endParaRPr lang="en-US"/>
        </a:p>
      </dgm:t>
    </dgm:pt>
    <dgm:pt modelId="{B48155F8-D115-4FE5-9B5E-4C268FA6EE97}" type="pres">
      <dgm:prSet presAssocID="{F837DFF8-769E-44C0-9A89-E18AE76D927F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BB9CE-00EC-47AD-900B-AB1665C16404}" type="pres">
      <dgm:prSet presAssocID="{977BAA87-7611-4B3C-AC5D-1CB18BEAE119}" presName="Name13" presStyleLbl="parChTrans1D2" presStyleIdx="3" presStyleCnt="4"/>
      <dgm:spPr/>
      <dgm:t>
        <a:bodyPr/>
        <a:lstStyle/>
        <a:p>
          <a:endParaRPr lang="en-US"/>
        </a:p>
      </dgm:t>
    </dgm:pt>
    <dgm:pt modelId="{E52F054B-A90D-48EC-A61E-D254B11A7C07}" type="pres">
      <dgm:prSet presAssocID="{C2F1E2C2-3384-4079-ADBB-4624DCD66745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62646F-5572-4078-8FEE-9390FB5BDE6B}" srcId="{35AB9943-3883-4DBD-9DDE-C83C00C1EA88}" destId="{F837DFF8-769E-44C0-9A89-E18AE76D927F}" srcOrd="0" destOrd="0" parTransId="{18C17D8B-5EC3-4045-B7E9-BACF26674761}" sibTransId="{D6EAAF40-7D6D-4649-BC6E-9C87BA642655}"/>
    <dgm:cxn modelId="{28F2F4BC-A649-45C3-A235-B2BE454F98AB}" type="presOf" srcId="{9ADE8988-9F82-4260-806D-B9C98A736353}" destId="{F5B57951-B423-44D7-B164-12D032A363EF}" srcOrd="0" destOrd="0" presId="urn:microsoft.com/office/officeart/2005/8/layout/hierarchy3"/>
    <dgm:cxn modelId="{E6245DD1-45FB-41ED-9704-39AF1A3C1D55}" srcId="{35AB9943-3883-4DBD-9DDE-C83C00C1EA88}" destId="{C2F1E2C2-3384-4079-ADBB-4624DCD66745}" srcOrd="1" destOrd="0" parTransId="{977BAA87-7611-4B3C-AC5D-1CB18BEAE119}" sibTransId="{DF61C306-901D-4D17-ABE7-DEE477F8540D}"/>
    <dgm:cxn modelId="{37BD4B0C-DB0E-4C8E-AC10-C3E38BA73BB1}" srcId="{FFA237D3-C3FC-4C82-B930-2DD9EF1B4A69}" destId="{38CCBA74-964F-4A89-89BA-680A91B9DF37}" srcOrd="1" destOrd="0" parTransId="{3FFF8DFC-0072-441A-910C-8DE33BFD773E}" sibTransId="{66114F37-1519-4E7E-9BB3-E17E966F3C8C}"/>
    <dgm:cxn modelId="{7B2CF005-FA8B-43C8-9784-8D664FC76B45}" type="presOf" srcId="{C5630C9B-C972-497C-9638-FA8963A2D0A9}" destId="{1AFE6041-8C5B-4C95-BCB9-F55834A98FAF}" srcOrd="0" destOrd="0" presId="urn:microsoft.com/office/officeart/2005/8/layout/hierarchy3"/>
    <dgm:cxn modelId="{193E2EB4-9A0C-4CF5-904D-C271568C8CF7}" type="presOf" srcId="{F837DFF8-769E-44C0-9A89-E18AE76D927F}" destId="{B48155F8-D115-4FE5-9B5E-4C268FA6EE97}" srcOrd="0" destOrd="0" presId="urn:microsoft.com/office/officeart/2005/8/layout/hierarchy3"/>
    <dgm:cxn modelId="{FDDFB5D9-7D3C-4EFB-8C0A-7ED689D726AA}" srcId="{EBBFF42F-9644-44BF-AE36-0F7E9D60A271}" destId="{35AB9943-3883-4DBD-9DDE-C83C00C1EA88}" srcOrd="1" destOrd="0" parTransId="{F6355944-26FB-41CF-9C47-697B33DF2DA8}" sibTransId="{3FA66E12-B374-4925-B292-17ECA22E82FB}"/>
    <dgm:cxn modelId="{BDBDA8CA-BFF9-4980-84B6-F6C1801DDA06}" type="presOf" srcId="{38CCBA74-964F-4A89-89BA-680A91B9DF37}" destId="{3E3D7595-9478-4161-84C9-6D50306BCCBF}" srcOrd="0" destOrd="0" presId="urn:microsoft.com/office/officeart/2005/8/layout/hierarchy3"/>
    <dgm:cxn modelId="{0AE3CA6D-D7FE-47E4-B20B-EC97654B9549}" type="presOf" srcId="{EBBFF42F-9644-44BF-AE36-0F7E9D60A271}" destId="{147176C5-8D99-49C1-BAE2-D4FD47B7742D}" srcOrd="0" destOrd="0" presId="urn:microsoft.com/office/officeart/2005/8/layout/hierarchy3"/>
    <dgm:cxn modelId="{38433BE6-17D0-4C67-82A8-7B6ACDB7DE9A}" srcId="{EBBFF42F-9644-44BF-AE36-0F7E9D60A271}" destId="{FFA237D3-C3FC-4C82-B930-2DD9EF1B4A69}" srcOrd="0" destOrd="0" parTransId="{6C2B82D5-2F22-4B81-B23B-136EF9D54E3D}" sibTransId="{7FB56571-A3EA-4A86-99B6-72C33B265AB4}"/>
    <dgm:cxn modelId="{5783B524-AF8F-40DB-8FB7-03306D6D116A}" type="presOf" srcId="{FFA237D3-C3FC-4C82-B930-2DD9EF1B4A69}" destId="{E3342264-5F54-4105-B44B-FCCCA311FE11}" srcOrd="0" destOrd="0" presId="urn:microsoft.com/office/officeart/2005/8/layout/hierarchy3"/>
    <dgm:cxn modelId="{D8DA777C-27FA-4E04-942B-C88B7FD3D647}" type="presOf" srcId="{18C17D8B-5EC3-4045-B7E9-BACF26674761}" destId="{2F540F74-69B4-453F-8460-E131FFB2DC67}" srcOrd="0" destOrd="0" presId="urn:microsoft.com/office/officeart/2005/8/layout/hierarchy3"/>
    <dgm:cxn modelId="{CD5ABE87-F9CB-4FF9-BFB2-D2F1ECB8A768}" srcId="{FFA237D3-C3FC-4C82-B930-2DD9EF1B4A69}" destId="{9ADE8988-9F82-4260-806D-B9C98A736353}" srcOrd="0" destOrd="0" parTransId="{C5630C9B-C972-497C-9638-FA8963A2D0A9}" sibTransId="{DCE94705-805B-46FE-9F6D-A754C4873AAA}"/>
    <dgm:cxn modelId="{D1C1AC6D-46A1-4C64-A683-6007EBB5BD6F}" type="presOf" srcId="{FFA237D3-C3FC-4C82-B930-2DD9EF1B4A69}" destId="{DEE48CDA-B137-4F5F-B64C-9F6B5860BC06}" srcOrd="1" destOrd="0" presId="urn:microsoft.com/office/officeart/2005/8/layout/hierarchy3"/>
    <dgm:cxn modelId="{5FF7C03A-3F58-4812-BDBA-39C28488B9EE}" type="presOf" srcId="{35AB9943-3883-4DBD-9DDE-C83C00C1EA88}" destId="{C4A62FFC-B9D4-4D19-9068-665241BAB9CB}" srcOrd="0" destOrd="0" presId="urn:microsoft.com/office/officeart/2005/8/layout/hierarchy3"/>
    <dgm:cxn modelId="{2584A862-8A0F-4194-AEF4-EF6651BC18B2}" type="presOf" srcId="{3FFF8DFC-0072-441A-910C-8DE33BFD773E}" destId="{76D9C7C3-A659-4EAF-9B89-49CFEAFE8E31}" srcOrd="0" destOrd="0" presId="urn:microsoft.com/office/officeart/2005/8/layout/hierarchy3"/>
    <dgm:cxn modelId="{48CBB2F6-4255-4987-83F1-DFED555E4BCF}" type="presOf" srcId="{C2F1E2C2-3384-4079-ADBB-4624DCD66745}" destId="{E52F054B-A90D-48EC-A61E-D254B11A7C07}" srcOrd="0" destOrd="0" presId="urn:microsoft.com/office/officeart/2005/8/layout/hierarchy3"/>
    <dgm:cxn modelId="{0DA266D8-6E07-43C8-AC2E-B92587156B45}" type="presOf" srcId="{977BAA87-7611-4B3C-AC5D-1CB18BEAE119}" destId="{830BB9CE-00EC-47AD-900B-AB1665C16404}" srcOrd="0" destOrd="0" presId="urn:microsoft.com/office/officeart/2005/8/layout/hierarchy3"/>
    <dgm:cxn modelId="{9ADE73BA-27DE-41D4-98BB-D7FC0250D955}" type="presOf" srcId="{35AB9943-3883-4DBD-9DDE-C83C00C1EA88}" destId="{9C7C0F96-5C4F-4F0D-B6AC-0FB947DCF91F}" srcOrd="1" destOrd="0" presId="urn:microsoft.com/office/officeart/2005/8/layout/hierarchy3"/>
    <dgm:cxn modelId="{174872E8-ABDE-4DA2-A91E-63ACCFE9A790}" type="presParOf" srcId="{147176C5-8D99-49C1-BAE2-D4FD47B7742D}" destId="{B6DCFD88-A3D0-4A67-B16B-24FB47892175}" srcOrd="0" destOrd="0" presId="urn:microsoft.com/office/officeart/2005/8/layout/hierarchy3"/>
    <dgm:cxn modelId="{874114B2-F079-466F-8C12-946BE8D5D7D0}" type="presParOf" srcId="{B6DCFD88-A3D0-4A67-B16B-24FB47892175}" destId="{C2A6480E-64CC-4C73-95B1-4228CA03FB41}" srcOrd="0" destOrd="0" presId="urn:microsoft.com/office/officeart/2005/8/layout/hierarchy3"/>
    <dgm:cxn modelId="{C47095FF-3522-48E6-9547-D4C056DB2A8B}" type="presParOf" srcId="{C2A6480E-64CC-4C73-95B1-4228CA03FB41}" destId="{E3342264-5F54-4105-B44B-FCCCA311FE11}" srcOrd="0" destOrd="0" presId="urn:microsoft.com/office/officeart/2005/8/layout/hierarchy3"/>
    <dgm:cxn modelId="{20702DD3-AB98-49C2-9659-3DE36AC7D995}" type="presParOf" srcId="{C2A6480E-64CC-4C73-95B1-4228CA03FB41}" destId="{DEE48CDA-B137-4F5F-B64C-9F6B5860BC06}" srcOrd="1" destOrd="0" presId="urn:microsoft.com/office/officeart/2005/8/layout/hierarchy3"/>
    <dgm:cxn modelId="{5155AAEA-045D-4B94-BDC1-38A7C26AA6A9}" type="presParOf" srcId="{B6DCFD88-A3D0-4A67-B16B-24FB47892175}" destId="{8D456FC3-A1EE-4B3A-99FE-2B76E11B68FF}" srcOrd="1" destOrd="0" presId="urn:microsoft.com/office/officeart/2005/8/layout/hierarchy3"/>
    <dgm:cxn modelId="{3F07DF14-E82B-4D1B-8310-3C4788D0FC2F}" type="presParOf" srcId="{8D456FC3-A1EE-4B3A-99FE-2B76E11B68FF}" destId="{1AFE6041-8C5B-4C95-BCB9-F55834A98FAF}" srcOrd="0" destOrd="0" presId="urn:microsoft.com/office/officeart/2005/8/layout/hierarchy3"/>
    <dgm:cxn modelId="{D59A1EAC-3253-4011-BEC3-9FD0DED2B5CE}" type="presParOf" srcId="{8D456FC3-A1EE-4B3A-99FE-2B76E11B68FF}" destId="{F5B57951-B423-44D7-B164-12D032A363EF}" srcOrd="1" destOrd="0" presId="urn:microsoft.com/office/officeart/2005/8/layout/hierarchy3"/>
    <dgm:cxn modelId="{27584E16-2542-4C42-B745-479EA277275B}" type="presParOf" srcId="{8D456FC3-A1EE-4B3A-99FE-2B76E11B68FF}" destId="{76D9C7C3-A659-4EAF-9B89-49CFEAFE8E31}" srcOrd="2" destOrd="0" presId="urn:microsoft.com/office/officeart/2005/8/layout/hierarchy3"/>
    <dgm:cxn modelId="{51A52C53-AA6E-408F-860E-DCEAFE1679AF}" type="presParOf" srcId="{8D456FC3-A1EE-4B3A-99FE-2B76E11B68FF}" destId="{3E3D7595-9478-4161-84C9-6D50306BCCBF}" srcOrd="3" destOrd="0" presId="urn:microsoft.com/office/officeart/2005/8/layout/hierarchy3"/>
    <dgm:cxn modelId="{B8DE779E-8964-4E85-A62C-E8B58611B66A}" type="presParOf" srcId="{147176C5-8D99-49C1-BAE2-D4FD47B7742D}" destId="{1CF1C8CF-5E60-4F16-A558-66F7EB4CCBC6}" srcOrd="1" destOrd="0" presId="urn:microsoft.com/office/officeart/2005/8/layout/hierarchy3"/>
    <dgm:cxn modelId="{685F0D85-F1DA-4D66-96B3-9FC726CDC4C0}" type="presParOf" srcId="{1CF1C8CF-5E60-4F16-A558-66F7EB4CCBC6}" destId="{973AC41F-8517-4FAC-A8FD-B3CF01FEFF39}" srcOrd="0" destOrd="0" presId="urn:microsoft.com/office/officeart/2005/8/layout/hierarchy3"/>
    <dgm:cxn modelId="{C5FCF8EE-4276-42B4-B560-1ACDCB279703}" type="presParOf" srcId="{973AC41F-8517-4FAC-A8FD-B3CF01FEFF39}" destId="{C4A62FFC-B9D4-4D19-9068-665241BAB9CB}" srcOrd="0" destOrd="0" presId="urn:microsoft.com/office/officeart/2005/8/layout/hierarchy3"/>
    <dgm:cxn modelId="{D9BC2BFA-9B8B-4AB2-B218-A42293B0BA6C}" type="presParOf" srcId="{973AC41F-8517-4FAC-A8FD-B3CF01FEFF39}" destId="{9C7C0F96-5C4F-4F0D-B6AC-0FB947DCF91F}" srcOrd="1" destOrd="0" presId="urn:microsoft.com/office/officeart/2005/8/layout/hierarchy3"/>
    <dgm:cxn modelId="{92426938-2025-4643-AA15-9F54B7A57E4E}" type="presParOf" srcId="{1CF1C8CF-5E60-4F16-A558-66F7EB4CCBC6}" destId="{6AC4DC7A-A6E6-420D-A802-C061E16CC999}" srcOrd="1" destOrd="0" presId="urn:microsoft.com/office/officeart/2005/8/layout/hierarchy3"/>
    <dgm:cxn modelId="{D5B03C5F-AD06-4090-A647-EA189D541672}" type="presParOf" srcId="{6AC4DC7A-A6E6-420D-A802-C061E16CC999}" destId="{2F540F74-69B4-453F-8460-E131FFB2DC67}" srcOrd="0" destOrd="0" presId="urn:microsoft.com/office/officeart/2005/8/layout/hierarchy3"/>
    <dgm:cxn modelId="{F23BE023-2DEF-479D-B290-3AE793A77DF3}" type="presParOf" srcId="{6AC4DC7A-A6E6-420D-A802-C061E16CC999}" destId="{B48155F8-D115-4FE5-9B5E-4C268FA6EE97}" srcOrd="1" destOrd="0" presId="urn:microsoft.com/office/officeart/2005/8/layout/hierarchy3"/>
    <dgm:cxn modelId="{AB234C8E-5DA8-4492-9679-07DE09191152}" type="presParOf" srcId="{6AC4DC7A-A6E6-420D-A802-C061E16CC999}" destId="{830BB9CE-00EC-47AD-900B-AB1665C16404}" srcOrd="2" destOrd="0" presId="urn:microsoft.com/office/officeart/2005/8/layout/hierarchy3"/>
    <dgm:cxn modelId="{B0A61138-5839-49F4-B6F0-7CA0D023D792}" type="presParOf" srcId="{6AC4DC7A-A6E6-420D-A802-C061E16CC999}" destId="{E52F054B-A90D-48EC-A61E-D254B11A7C0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79A57A-0F18-4F33-9561-B8E3B110642E}" type="doc">
      <dgm:prSet loTypeId="urn:microsoft.com/office/officeart/2005/8/layout/vList3#1" loCatId="list" qsTypeId="urn:microsoft.com/office/officeart/2005/8/quickstyle/simple1" qsCatId="simple" csTypeId="urn:microsoft.com/office/officeart/2005/8/colors/colorful3" csCatId="colorful" phldr="1"/>
      <dgm:spPr/>
    </dgm:pt>
    <dgm:pt modelId="{E3E8D8B2-E1A9-4EEB-8929-F5C46940C80F}">
      <dgm:prSet phldrT="[Text]"/>
      <dgm:spPr>
        <a:solidFill>
          <a:srgbClr val="EF7A24"/>
        </a:solidFill>
      </dgm:spPr>
      <dgm:t>
        <a:bodyPr/>
        <a:lstStyle/>
        <a:p>
          <a:r>
            <a:rPr lang="en-US" b="1" dirty="0" smtClean="0"/>
            <a:t>Elevate the COGNITIVE DISCOURSE within PLCS</a:t>
          </a:r>
          <a:endParaRPr lang="en-US" b="1" dirty="0"/>
        </a:p>
      </dgm:t>
    </dgm:pt>
    <dgm:pt modelId="{23557730-F0C9-4BA2-924B-CB1406EEE87E}" type="parTrans" cxnId="{26EDF5E3-B9A2-44B5-8C19-5CB327DD1FD2}">
      <dgm:prSet/>
      <dgm:spPr/>
      <dgm:t>
        <a:bodyPr/>
        <a:lstStyle/>
        <a:p>
          <a:endParaRPr lang="en-US" b="1"/>
        </a:p>
      </dgm:t>
    </dgm:pt>
    <dgm:pt modelId="{E3EAC29B-B684-4D91-9C9F-6B4039044F9A}" type="sibTrans" cxnId="{26EDF5E3-B9A2-44B5-8C19-5CB327DD1FD2}">
      <dgm:prSet/>
      <dgm:spPr/>
      <dgm:t>
        <a:bodyPr/>
        <a:lstStyle/>
        <a:p>
          <a:endParaRPr lang="en-US" b="1"/>
        </a:p>
      </dgm:t>
    </dgm:pt>
    <dgm:pt modelId="{869D4318-078B-4514-A3B5-24D1A08EC351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 smtClean="0"/>
            <a:t>the THINKING represented in the protocols becomes AUTOMATIC</a:t>
          </a:r>
          <a:endParaRPr lang="en-US" b="1" dirty="0"/>
        </a:p>
      </dgm:t>
    </dgm:pt>
    <dgm:pt modelId="{8DFADE7D-2A2A-4B09-828C-92D0A095F643}" type="parTrans" cxnId="{15A1CB19-65CF-4DD1-87F7-35E21C60417C}">
      <dgm:prSet/>
      <dgm:spPr/>
      <dgm:t>
        <a:bodyPr/>
        <a:lstStyle/>
        <a:p>
          <a:endParaRPr lang="en-US" b="1"/>
        </a:p>
      </dgm:t>
    </dgm:pt>
    <dgm:pt modelId="{F26DB9EA-FCFB-4EC5-82AA-770A967556F0}" type="sibTrans" cxnId="{15A1CB19-65CF-4DD1-87F7-35E21C60417C}">
      <dgm:prSet/>
      <dgm:spPr/>
      <dgm:t>
        <a:bodyPr/>
        <a:lstStyle/>
        <a:p>
          <a:endParaRPr lang="en-US" b="1"/>
        </a:p>
      </dgm:t>
    </dgm:pt>
    <dgm:pt modelId="{62D63A96-65A5-4739-BEEB-C3BF8595DBC8}">
      <dgm:prSet phldrT="[Text]"/>
      <dgm:spPr/>
      <dgm:t>
        <a:bodyPr/>
        <a:lstStyle/>
        <a:p>
          <a:r>
            <a:rPr lang="en-US" b="1" dirty="0" smtClean="0"/>
            <a:t>PLCs produce high-quality, standards-based lessons focused on STUDENT LEARNING rather than teaching.</a:t>
          </a:r>
          <a:endParaRPr lang="en-US" b="1" dirty="0"/>
        </a:p>
      </dgm:t>
    </dgm:pt>
    <dgm:pt modelId="{4C3127C7-6166-4B74-9960-FB3601FE12DA}" type="parTrans" cxnId="{E7D40115-860A-4601-9136-64A0549513B6}">
      <dgm:prSet/>
      <dgm:spPr/>
      <dgm:t>
        <a:bodyPr/>
        <a:lstStyle/>
        <a:p>
          <a:endParaRPr lang="en-US" b="1"/>
        </a:p>
      </dgm:t>
    </dgm:pt>
    <dgm:pt modelId="{9CDE1202-8196-49AC-BA29-BD6A3CD6BB79}" type="sibTrans" cxnId="{E7D40115-860A-4601-9136-64A0549513B6}">
      <dgm:prSet/>
      <dgm:spPr/>
      <dgm:t>
        <a:bodyPr/>
        <a:lstStyle/>
        <a:p>
          <a:endParaRPr lang="en-US" b="1"/>
        </a:p>
      </dgm:t>
    </dgm:pt>
    <dgm:pt modelId="{485F9928-CCC8-4662-92E2-726F999D9039}">
      <dgm:prSet/>
      <dgm:spPr>
        <a:solidFill>
          <a:schemeClr val="accent1"/>
        </a:solidFill>
      </dgm:spPr>
      <dgm:t>
        <a:bodyPr/>
        <a:lstStyle/>
        <a:p>
          <a:r>
            <a:rPr lang="en-US" b="1" dirty="0" smtClean="0"/>
            <a:t>use of BIRDVILLE ISD PROTOCOLS for Planning, Using Data, and Reflecting on Practice</a:t>
          </a:r>
          <a:endParaRPr lang="en-US" b="1" dirty="0"/>
        </a:p>
      </dgm:t>
    </dgm:pt>
    <dgm:pt modelId="{DE5FA06C-B977-4CFE-BC7C-79DFC55C95B5}" type="parTrans" cxnId="{A9E8A822-D9A9-4385-9D61-910CDBA9D86F}">
      <dgm:prSet/>
      <dgm:spPr/>
      <dgm:t>
        <a:bodyPr/>
        <a:lstStyle/>
        <a:p>
          <a:endParaRPr lang="en-US" b="1"/>
        </a:p>
      </dgm:t>
    </dgm:pt>
    <dgm:pt modelId="{7CC16632-B3E1-4471-82FC-C1A0DC550C02}" type="sibTrans" cxnId="{A9E8A822-D9A9-4385-9D61-910CDBA9D86F}">
      <dgm:prSet/>
      <dgm:spPr/>
      <dgm:t>
        <a:bodyPr/>
        <a:lstStyle/>
        <a:p>
          <a:endParaRPr lang="en-US" b="1"/>
        </a:p>
      </dgm:t>
    </dgm:pt>
    <dgm:pt modelId="{68662915-38AD-4F93-A754-1E7CEEAB05A9}" type="pres">
      <dgm:prSet presAssocID="{CF79A57A-0F18-4F33-9561-B8E3B110642E}" presName="linearFlow" presStyleCnt="0">
        <dgm:presLayoutVars>
          <dgm:dir/>
          <dgm:resizeHandles val="exact"/>
        </dgm:presLayoutVars>
      </dgm:prSet>
      <dgm:spPr/>
    </dgm:pt>
    <dgm:pt modelId="{B1CF6BF0-829F-487A-BB6D-B1D4A34EF0B6}" type="pres">
      <dgm:prSet presAssocID="{E3E8D8B2-E1A9-4EEB-8929-F5C46940C80F}" presName="composite" presStyleCnt="0"/>
      <dgm:spPr/>
    </dgm:pt>
    <dgm:pt modelId="{FE88A374-45B7-4F50-BC36-A2C611759989}" type="pres">
      <dgm:prSet presAssocID="{E3E8D8B2-E1A9-4EEB-8929-F5C46940C80F}" presName="imgShp" presStyleLbl="fgImgPlace1" presStyleIdx="0" presStyleCnt="4" custScaleX="149690" custScaleY="1331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00D42173-43EA-47FD-BED6-F98081E31629}" type="pres">
      <dgm:prSet presAssocID="{E3E8D8B2-E1A9-4EEB-8929-F5C46940C80F}" presName="txShp" presStyleLbl="node1" presStyleIdx="0" presStyleCnt="4" custScaleY="143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403AD-0349-41D6-906E-7FD9FD4E3E72}" type="pres">
      <dgm:prSet presAssocID="{E3EAC29B-B684-4D91-9C9F-6B4039044F9A}" presName="spacing" presStyleCnt="0"/>
      <dgm:spPr/>
    </dgm:pt>
    <dgm:pt modelId="{FF1135B3-E03C-4CFD-BEC3-E0A82105274B}" type="pres">
      <dgm:prSet presAssocID="{485F9928-CCC8-4662-92E2-726F999D9039}" presName="composite" presStyleCnt="0"/>
      <dgm:spPr/>
    </dgm:pt>
    <dgm:pt modelId="{4DA70222-1F64-464F-83FD-53CF29A90651}" type="pres">
      <dgm:prSet presAssocID="{485F9928-CCC8-4662-92E2-726F999D9039}" presName="imgShp" presStyleLbl="fgImgPlace1" presStyleIdx="1" presStyleCnt="4" custScaleX="167793" custScaleY="1563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C6A0E1D-09E7-4F32-A5B2-E3B1EFEAAAC7}" type="pres">
      <dgm:prSet presAssocID="{485F9928-CCC8-4662-92E2-726F999D9039}" presName="txShp" presStyleLbl="node1" presStyleIdx="1" presStyleCnt="4" custScaleY="143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E14D7-AA44-4BF4-A5E7-20791B2EB590}" type="pres">
      <dgm:prSet presAssocID="{7CC16632-B3E1-4471-82FC-C1A0DC550C02}" presName="spacing" presStyleCnt="0"/>
      <dgm:spPr/>
    </dgm:pt>
    <dgm:pt modelId="{E2578F79-F97D-4544-81CB-03449B14905D}" type="pres">
      <dgm:prSet presAssocID="{869D4318-078B-4514-A3B5-24D1A08EC351}" presName="composite" presStyleCnt="0"/>
      <dgm:spPr/>
    </dgm:pt>
    <dgm:pt modelId="{6698EF3D-5B09-4B88-800D-B6D26BC55714}" type="pres">
      <dgm:prSet presAssocID="{869D4318-078B-4514-A3B5-24D1A08EC351}" presName="imgShp" presStyleLbl="fgImgPlace1" presStyleIdx="2" presStyleCnt="4" custScaleX="155535" custScaleY="16595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EECED695-30EB-4C74-A969-79CED5622B9F}" type="pres">
      <dgm:prSet presAssocID="{869D4318-078B-4514-A3B5-24D1A08EC351}" presName="txShp" presStyleLbl="node1" presStyleIdx="2" presStyleCnt="4" custScaleY="143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270D9-658D-475A-9053-E62C1127EAFC}" type="pres">
      <dgm:prSet presAssocID="{F26DB9EA-FCFB-4EC5-82AA-770A967556F0}" presName="spacing" presStyleCnt="0"/>
      <dgm:spPr/>
    </dgm:pt>
    <dgm:pt modelId="{E4843CD9-1833-4A27-9AF2-8D12D53B4003}" type="pres">
      <dgm:prSet presAssocID="{62D63A96-65A5-4739-BEEB-C3BF8595DBC8}" presName="composite" presStyleCnt="0"/>
      <dgm:spPr/>
    </dgm:pt>
    <dgm:pt modelId="{3326D708-45BF-4A65-8254-2F8BC084B823}" type="pres">
      <dgm:prSet presAssocID="{62D63A96-65A5-4739-BEEB-C3BF8595DBC8}" presName="imgShp" presStyleLbl="fgImgPlace1" presStyleIdx="3" presStyleCnt="4" custScaleX="161950" custScaleY="15825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B28E094-5E5E-4C76-9A05-12C1752F332C}" type="pres">
      <dgm:prSet presAssocID="{62D63A96-65A5-4739-BEEB-C3BF8595DBC8}" presName="txShp" presStyleLbl="node1" presStyleIdx="3" presStyleCnt="4" custScaleY="143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E8A822-D9A9-4385-9D61-910CDBA9D86F}" srcId="{CF79A57A-0F18-4F33-9561-B8E3B110642E}" destId="{485F9928-CCC8-4662-92E2-726F999D9039}" srcOrd="1" destOrd="0" parTransId="{DE5FA06C-B977-4CFE-BC7C-79DFC55C95B5}" sibTransId="{7CC16632-B3E1-4471-82FC-C1A0DC550C02}"/>
    <dgm:cxn modelId="{E7D40115-860A-4601-9136-64A0549513B6}" srcId="{CF79A57A-0F18-4F33-9561-B8E3B110642E}" destId="{62D63A96-65A5-4739-BEEB-C3BF8595DBC8}" srcOrd="3" destOrd="0" parTransId="{4C3127C7-6166-4B74-9960-FB3601FE12DA}" sibTransId="{9CDE1202-8196-49AC-BA29-BD6A3CD6BB79}"/>
    <dgm:cxn modelId="{15A1CB19-65CF-4DD1-87F7-35E21C60417C}" srcId="{CF79A57A-0F18-4F33-9561-B8E3B110642E}" destId="{869D4318-078B-4514-A3B5-24D1A08EC351}" srcOrd="2" destOrd="0" parTransId="{8DFADE7D-2A2A-4B09-828C-92D0A095F643}" sibTransId="{F26DB9EA-FCFB-4EC5-82AA-770A967556F0}"/>
    <dgm:cxn modelId="{CAB5EFB3-9FAC-4D8A-8FC1-8C970723AD23}" type="presOf" srcId="{CF79A57A-0F18-4F33-9561-B8E3B110642E}" destId="{68662915-38AD-4F93-A754-1E7CEEAB05A9}" srcOrd="0" destOrd="0" presId="urn:microsoft.com/office/officeart/2005/8/layout/vList3#1"/>
    <dgm:cxn modelId="{0922D21C-07C2-42DC-A033-20F2DF7B88C0}" type="presOf" srcId="{62D63A96-65A5-4739-BEEB-C3BF8595DBC8}" destId="{CB28E094-5E5E-4C76-9A05-12C1752F332C}" srcOrd="0" destOrd="0" presId="urn:microsoft.com/office/officeart/2005/8/layout/vList3#1"/>
    <dgm:cxn modelId="{39EAE451-7231-4370-BC29-046B8571A502}" type="presOf" srcId="{E3E8D8B2-E1A9-4EEB-8929-F5C46940C80F}" destId="{00D42173-43EA-47FD-BED6-F98081E31629}" srcOrd="0" destOrd="0" presId="urn:microsoft.com/office/officeart/2005/8/layout/vList3#1"/>
    <dgm:cxn modelId="{4940B97C-2355-4070-9E86-8CBC56D383F7}" type="presOf" srcId="{869D4318-078B-4514-A3B5-24D1A08EC351}" destId="{EECED695-30EB-4C74-A969-79CED5622B9F}" srcOrd="0" destOrd="0" presId="urn:microsoft.com/office/officeart/2005/8/layout/vList3#1"/>
    <dgm:cxn modelId="{B7DB65B2-7666-4591-AE12-6E11DFE40879}" type="presOf" srcId="{485F9928-CCC8-4662-92E2-726F999D9039}" destId="{8C6A0E1D-09E7-4F32-A5B2-E3B1EFEAAAC7}" srcOrd="0" destOrd="0" presId="urn:microsoft.com/office/officeart/2005/8/layout/vList3#1"/>
    <dgm:cxn modelId="{26EDF5E3-B9A2-44B5-8C19-5CB327DD1FD2}" srcId="{CF79A57A-0F18-4F33-9561-B8E3B110642E}" destId="{E3E8D8B2-E1A9-4EEB-8929-F5C46940C80F}" srcOrd="0" destOrd="0" parTransId="{23557730-F0C9-4BA2-924B-CB1406EEE87E}" sibTransId="{E3EAC29B-B684-4D91-9C9F-6B4039044F9A}"/>
    <dgm:cxn modelId="{6CC277F3-86A6-4882-A115-DA243CBD4196}" type="presParOf" srcId="{68662915-38AD-4F93-A754-1E7CEEAB05A9}" destId="{B1CF6BF0-829F-487A-BB6D-B1D4A34EF0B6}" srcOrd="0" destOrd="0" presId="urn:microsoft.com/office/officeart/2005/8/layout/vList3#1"/>
    <dgm:cxn modelId="{B22891C8-9E6D-474D-A60B-8BAEF218B640}" type="presParOf" srcId="{B1CF6BF0-829F-487A-BB6D-B1D4A34EF0B6}" destId="{FE88A374-45B7-4F50-BC36-A2C611759989}" srcOrd="0" destOrd="0" presId="urn:microsoft.com/office/officeart/2005/8/layout/vList3#1"/>
    <dgm:cxn modelId="{02E091CA-EC5A-459B-9F2A-11748061D723}" type="presParOf" srcId="{B1CF6BF0-829F-487A-BB6D-B1D4A34EF0B6}" destId="{00D42173-43EA-47FD-BED6-F98081E31629}" srcOrd="1" destOrd="0" presId="urn:microsoft.com/office/officeart/2005/8/layout/vList3#1"/>
    <dgm:cxn modelId="{4513F0F0-3FF8-4B88-A346-1ED7D16969CC}" type="presParOf" srcId="{68662915-38AD-4F93-A754-1E7CEEAB05A9}" destId="{DFA403AD-0349-41D6-906E-7FD9FD4E3E72}" srcOrd="1" destOrd="0" presId="urn:microsoft.com/office/officeart/2005/8/layout/vList3#1"/>
    <dgm:cxn modelId="{92A127D5-59D1-4B1D-A7DD-B178872D316F}" type="presParOf" srcId="{68662915-38AD-4F93-A754-1E7CEEAB05A9}" destId="{FF1135B3-E03C-4CFD-BEC3-E0A82105274B}" srcOrd="2" destOrd="0" presId="urn:microsoft.com/office/officeart/2005/8/layout/vList3#1"/>
    <dgm:cxn modelId="{97975875-67AB-4D09-BF20-FB854BCDFF8C}" type="presParOf" srcId="{FF1135B3-E03C-4CFD-BEC3-E0A82105274B}" destId="{4DA70222-1F64-464F-83FD-53CF29A90651}" srcOrd="0" destOrd="0" presId="urn:microsoft.com/office/officeart/2005/8/layout/vList3#1"/>
    <dgm:cxn modelId="{05F0EDF1-E298-45E7-8839-C396618EFF86}" type="presParOf" srcId="{FF1135B3-E03C-4CFD-BEC3-E0A82105274B}" destId="{8C6A0E1D-09E7-4F32-A5B2-E3B1EFEAAAC7}" srcOrd="1" destOrd="0" presId="urn:microsoft.com/office/officeart/2005/8/layout/vList3#1"/>
    <dgm:cxn modelId="{BE6345BE-BFE7-4A1B-B7F4-91D70A7615C6}" type="presParOf" srcId="{68662915-38AD-4F93-A754-1E7CEEAB05A9}" destId="{149E14D7-AA44-4BF4-A5E7-20791B2EB590}" srcOrd="3" destOrd="0" presId="urn:microsoft.com/office/officeart/2005/8/layout/vList3#1"/>
    <dgm:cxn modelId="{6E191BDF-DEA4-48AA-9ACA-4EB4113F7525}" type="presParOf" srcId="{68662915-38AD-4F93-A754-1E7CEEAB05A9}" destId="{E2578F79-F97D-4544-81CB-03449B14905D}" srcOrd="4" destOrd="0" presId="urn:microsoft.com/office/officeart/2005/8/layout/vList3#1"/>
    <dgm:cxn modelId="{6BFA1D8A-D124-4189-AFDD-4AF2C876326E}" type="presParOf" srcId="{E2578F79-F97D-4544-81CB-03449B14905D}" destId="{6698EF3D-5B09-4B88-800D-B6D26BC55714}" srcOrd="0" destOrd="0" presId="urn:microsoft.com/office/officeart/2005/8/layout/vList3#1"/>
    <dgm:cxn modelId="{E8F4A944-F707-47BC-8BB7-FD32F01D1011}" type="presParOf" srcId="{E2578F79-F97D-4544-81CB-03449B14905D}" destId="{EECED695-30EB-4C74-A969-79CED5622B9F}" srcOrd="1" destOrd="0" presId="urn:microsoft.com/office/officeart/2005/8/layout/vList3#1"/>
    <dgm:cxn modelId="{134573D7-EAC1-48F5-BD56-4170C5C45E23}" type="presParOf" srcId="{68662915-38AD-4F93-A754-1E7CEEAB05A9}" destId="{171270D9-658D-475A-9053-E62C1127EAFC}" srcOrd="5" destOrd="0" presId="urn:microsoft.com/office/officeart/2005/8/layout/vList3#1"/>
    <dgm:cxn modelId="{A2EF2885-64E1-4C09-B6E9-AC5E8E8DFB8A}" type="presParOf" srcId="{68662915-38AD-4F93-A754-1E7CEEAB05A9}" destId="{E4843CD9-1833-4A27-9AF2-8D12D53B4003}" srcOrd="6" destOrd="0" presId="urn:microsoft.com/office/officeart/2005/8/layout/vList3#1"/>
    <dgm:cxn modelId="{5C953CB9-5DBA-4252-A849-1271E5D0CCA9}" type="presParOf" srcId="{E4843CD9-1833-4A27-9AF2-8D12D53B4003}" destId="{3326D708-45BF-4A65-8254-2F8BC084B823}" srcOrd="0" destOrd="0" presId="urn:microsoft.com/office/officeart/2005/8/layout/vList3#1"/>
    <dgm:cxn modelId="{DA720A6A-14DC-491C-8F3D-F1CE65FC0A42}" type="presParOf" srcId="{E4843CD9-1833-4A27-9AF2-8D12D53B4003}" destId="{CB28E094-5E5E-4C76-9A05-12C1752F332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31E180-2022-4C61-9430-54FDBAFE65AE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B890F2C-37C5-4341-8C9A-74D50CC5BF81}">
      <dgm:prSet phldrT="[Text]" custT="1"/>
      <dgm:spPr/>
      <dgm:t>
        <a:bodyPr/>
        <a:lstStyle/>
        <a:p>
          <a:r>
            <a:rPr lang="en-US" sz="2400" b="1" dirty="0" smtClean="0"/>
            <a:t>Item Analysis</a:t>
          </a:r>
          <a:endParaRPr lang="en-US" sz="2400" b="1" dirty="0"/>
        </a:p>
      </dgm:t>
    </dgm:pt>
    <dgm:pt modelId="{CBF573DF-5153-46FE-96E7-7C676353B183}" type="parTrans" cxnId="{AC5C25D5-3D68-44A1-8F63-D5BD7BC18E61}">
      <dgm:prSet/>
      <dgm:spPr/>
      <dgm:t>
        <a:bodyPr/>
        <a:lstStyle/>
        <a:p>
          <a:endParaRPr lang="en-US" sz="2400" b="1"/>
        </a:p>
      </dgm:t>
    </dgm:pt>
    <dgm:pt modelId="{4B09188C-E6BD-47E0-ABBB-EE70C9CBFBDB}" type="sibTrans" cxnId="{AC5C25D5-3D68-44A1-8F63-D5BD7BC18E61}">
      <dgm:prSet/>
      <dgm:spPr/>
      <dgm:t>
        <a:bodyPr/>
        <a:lstStyle/>
        <a:p>
          <a:endParaRPr lang="en-US" sz="2400" b="1"/>
        </a:p>
      </dgm:t>
    </dgm:pt>
    <dgm:pt modelId="{9B3FEC67-E1C2-462E-9A58-0E4F8DF25F85}">
      <dgm:prSet phldrT="[Text]" custT="1"/>
      <dgm:spPr/>
      <dgm:t>
        <a:bodyPr/>
        <a:lstStyle/>
        <a:p>
          <a:r>
            <a:rPr lang="en-US" sz="2400" b="1" dirty="0" smtClean="0"/>
            <a:t>Content, Context, Cognitive Rigor</a:t>
          </a:r>
          <a:endParaRPr lang="en-US" sz="2400" b="1" dirty="0"/>
        </a:p>
      </dgm:t>
    </dgm:pt>
    <dgm:pt modelId="{64AF45D0-A571-410A-B32C-3EC37C4BF490}" type="parTrans" cxnId="{633E0A2E-B4B7-4CDA-B6F7-6A04F43360E5}">
      <dgm:prSet/>
      <dgm:spPr/>
      <dgm:t>
        <a:bodyPr/>
        <a:lstStyle/>
        <a:p>
          <a:endParaRPr lang="en-US" sz="2400" b="1"/>
        </a:p>
      </dgm:t>
    </dgm:pt>
    <dgm:pt modelId="{C4FC078E-79BF-4D5C-95F1-E6DB9457CE87}" type="sibTrans" cxnId="{633E0A2E-B4B7-4CDA-B6F7-6A04F43360E5}">
      <dgm:prSet/>
      <dgm:spPr/>
      <dgm:t>
        <a:bodyPr/>
        <a:lstStyle/>
        <a:p>
          <a:endParaRPr lang="en-US" sz="2400" b="1"/>
        </a:p>
      </dgm:t>
    </dgm:pt>
    <dgm:pt modelId="{913A91D7-1758-4E92-80B2-4E1DFABD38FB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b="1" dirty="0" smtClean="0"/>
            <a:t>Reflection on Instruction</a:t>
          </a:r>
          <a:endParaRPr lang="en-US" sz="2400" b="1" dirty="0"/>
        </a:p>
      </dgm:t>
    </dgm:pt>
    <dgm:pt modelId="{D8C78B7C-294A-4364-933C-9BC98D4E406C}" type="parTrans" cxnId="{68BA1C08-DF96-42F3-BDFC-89BF8BF36AEF}">
      <dgm:prSet/>
      <dgm:spPr/>
      <dgm:t>
        <a:bodyPr/>
        <a:lstStyle/>
        <a:p>
          <a:endParaRPr lang="en-US" sz="2400" b="1"/>
        </a:p>
      </dgm:t>
    </dgm:pt>
    <dgm:pt modelId="{6B1BD613-8C7E-4B5C-9874-350861A7E14D}" type="sibTrans" cxnId="{68BA1C08-DF96-42F3-BDFC-89BF8BF36AEF}">
      <dgm:prSet/>
      <dgm:spPr/>
      <dgm:t>
        <a:bodyPr/>
        <a:lstStyle/>
        <a:p>
          <a:endParaRPr lang="en-US" sz="2400" b="1"/>
        </a:p>
      </dgm:t>
    </dgm:pt>
    <dgm:pt modelId="{C9A7A4A9-3830-44E4-B8AA-74C96414C075}">
      <dgm:prSet phldrT="[Text]" custT="1"/>
      <dgm:spPr/>
      <dgm:t>
        <a:bodyPr/>
        <a:lstStyle/>
        <a:p>
          <a:r>
            <a:rPr lang="en-US" sz="2400" b="1" dirty="0" smtClean="0"/>
            <a:t>Trends and Moving Forward</a:t>
          </a:r>
          <a:endParaRPr lang="en-US" sz="2400" b="1" dirty="0"/>
        </a:p>
      </dgm:t>
    </dgm:pt>
    <dgm:pt modelId="{637BE591-AC06-45BF-9318-BD536C7D87F2}" type="parTrans" cxnId="{91F09A8C-EDDF-4D4D-A82E-F6BC1E85379E}">
      <dgm:prSet/>
      <dgm:spPr/>
      <dgm:t>
        <a:bodyPr/>
        <a:lstStyle/>
        <a:p>
          <a:endParaRPr lang="en-US" sz="2400" b="1"/>
        </a:p>
      </dgm:t>
    </dgm:pt>
    <dgm:pt modelId="{A7D3FD7F-CC55-4409-99C7-2302228DA1D6}" type="sibTrans" cxnId="{91F09A8C-EDDF-4D4D-A82E-F6BC1E85379E}">
      <dgm:prSet/>
      <dgm:spPr/>
      <dgm:t>
        <a:bodyPr/>
        <a:lstStyle/>
        <a:p>
          <a:endParaRPr lang="en-US" sz="2400" b="1"/>
        </a:p>
      </dgm:t>
    </dgm:pt>
    <dgm:pt modelId="{47CEA109-ECCA-452E-BBE6-24922E1D32BC}">
      <dgm:prSet phldrT="[Text]" custT="1"/>
      <dgm:spPr/>
      <dgm:t>
        <a:bodyPr/>
        <a:lstStyle/>
        <a:p>
          <a:r>
            <a:rPr lang="en-US" sz="2400" b="1" dirty="0" smtClean="0"/>
            <a:t>CBA Analysis Protocol</a:t>
          </a:r>
          <a:endParaRPr lang="en-US" sz="2400" b="1" dirty="0"/>
        </a:p>
      </dgm:t>
    </dgm:pt>
    <dgm:pt modelId="{B9B2021F-0368-43BB-B86A-8417A31FFBE8}" type="sibTrans" cxnId="{04B9DF68-2CA2-4CD4-AE6D-588860A39BF2}">
      <dgm:prSet/>
      <dgm:spPr/>
      <dgm:t>
        <a:bodyPr/>
        <a:lstStyle/>
        <a:p>
          <a:endParaRPr lang="en-US" sz="2400" b="1"/>
        </a:p>
      </dgm:t>
    </dgm:pt>
    <dgm:pt modelId="{8B0AA407-F474-44C7-BF82-70BA0BB39C7C}" type="parTrans" cxnId="{04B9DF68-2CA2-4CD4-AE6D-588860A39BF2}">
      <dgm:prSet/>
      <dgm:spPr/>
      <dgm:t>
        <a:bodyPr/>
        <a:lstStyle/>
        <a:p>
          <a:endParaRPr lang="en-US" sz="2400" b="1"/>
        </a:p>
      </dgm:t>
    </dgm:pt>
    <dgm:pt modelId="{20DBDE8C-216B-441F-BD9D-959623F895C4}" type="pres">
      <dgm:prSet presAssocID="{6031E180-2022-4C61-9430-54FDBAFE65A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C7BC6E-8018-4B4F-8BB6-65A417D1B34F}" type="pres">
      <dgm:prSet presAssocID="{6031E180-2022-4C61-9430-54FDBAFE65AE}" presName="matrix" presStyleCnt="0"/>
      <dgm:spPr/>
    </dgm:pt>
    <dgm:pt modelId="{542E118E-552C-484F-8BD8-9CA0FCA47780}" type="pres">
      <dgm:prSet presAssocID="{6031E180-2022-4C61-9430-54FDBAFE65AE}" presName="tile1" presStyleLbl="node1" presStyleIdx="0" presStyleCnt="4"/>
      <dgm:spPr/>
      <dgm:t>
        <a:bodyPr/>
        <a:lstStyle/>
        <a:p>
          <a:endParaRPr lang="en-US"/>
        </a:p>
      </dgm:t>
    </dgm:pt>
    <dgm:pt modelId="{1BBF6632-9796-4B17-8890-F948003635BB}" type="pres">
      <dgm:prSet presAssocID="{6031E180-2022-4C61-9430-54FDBAFE65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C5DBE-98E4-437B-98AF-199DCCDFAB6B}" type="pres">
      <dgm:prSet presAssocID="{6031E180-2022-4C61-9430-54FDBAFE65AE}" presName="tile2" presStyleLbl="node1" presStyleIdx="1" presStyleCnt="4"/>
      <dgm:spPr/>
      <dgm:t>
        <a:bodyPr/>
        <a:lstStyle/>
        <a:p>
          <a:endParaRPr lang="en-US"/>
        </a:p>
      </dgm:t>
    </dgm:pt>
    <dgm:pt modelId="{9CC36C0E-7664-4E45-9B54-8ACF7EB15E33}" type="pres">
      <dgm:prSet presAssocID="{6031E180-2022-4C61-9430-54FDBAFE65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9E4D9-D039-406A-8772-F31028F5A8D9}" type="pres">
      <dgm:prSet presAssocID="{6031E180-2022-4C61-9430-54FDBAFE65AE}" presName="tile3" presStyleLbl="node1" presStyleIdx="2" presStyleCnt="4"/>
      <dgm:spPr/>
      <dgm:t>
        <a:bodyPr/>
        <a:lstStyle/>
        <a:p>
          <a:endParaRPr lang="en-US"/>
        </a:p>
      </dgm:t>
    </dgm:pt>
    <dgm:pt modelId="{1701B544-FA17-4FB0-BEED-4E7475CF126C}" type="pres">
      <dgm:prSet presAssocID="{6031E180-2022-4C61-9430-54FDBAFE65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033-D41C-4366-8F5D-BCB24E0134D2}" type="pres">
      <dgm:prSet presAssocID="{6031E180-2022-4C61-9430-54FDBAFE65AE}" presName="tile4" presStyleLbl="node1" presStyleIdx="3" presStyleCnt="4"/>
      <dgm:spPr/>
      <dgm:t>
        <a:bodyPr/>
        <a:lstStyle/>
        <a:p>
          <a:endParaRPr lang="en-US"/>
        </a:p>
      </dgm:t>
    </dgm:pt>
    <dgm:pt modelId="{A40EDD2F-BA58-4E88-8142-2544DA5D322F}" type="pres">
      <dgm:prSet presAssocID="{6031E180-2022-4C61-9430-54FDBAFE65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CBE76-DCB5-4CFB-AE2C-DB323EB8C2DF}" type="pres">
      <dgm:prSet presAssocID="{6031E180-2022-4C61-9430-54FDBAFE65A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4525813E-FB6E-4A9E-8CEF-5A2019E3409F}" type="presOf" srcId="{9B3FEC67-E1C2-462E-9A58-0E4F8DF25F85}" destId="{9CC36C0E-7664-4E45-9B54-8ACF7EB15E33}" srcOrd="1" destOrd="0" presId="urn:microsoft.com/office/officeart/2005/8/layout/matrix1"/>
    <dgm:cxn modelId="{DE02F825-E8B6-48F4-878C-5E3246615D2F}" type="presOf" srcId="{AB890F2C-37C5-4341-8C9A-74D50CC5BF81}" destId="{542E118E-552C-484F-8BD8-9CA0FCA47780}" srcOrd="0" destOrd="0" presId="urn:microsoft.com/office/officeart/2005/8/layout/matrix1"/>
    <dgm:cxn modelId="{331D868B-E26D-487E-B2A8-EA1E8F80B311}" type="presOf" srcId="{9B3FEC67-E1C2-462E-9A58-0E4F8DF25F85}" destId="{066C5DBE-98E4-437B-98AF-199DCCDFAB6B}" srcOrd="0" destOrd="0" presId="urn:microsoft.com/office/officeart/2005/8/layout/matrix1"/>
    <dgm:cxn modelId="{F4593FB8-B276-4A49-9ACF-2D4FF7AE0C7C}" type="presOf" srcId="{913A91D7-1758-4E92-80B2-4E1DFABD38FB}" destId="{1701B544-FA17-4FB0-BEED-4E7475CF126C}" srcOrd="1" destOrd="0" presId="urn:microsoft.com/office/officeart/2005/8/layout/matrix1"/>
    <dgm:cxn modelId="{B80EDCBE-6411-4231-962E-FB2E5586165F}" type="presOf" srcId="{6031E180-2022-4C61-9430-54FDBAFE65AE}" destId="{20DBDE8C-216B-441F-BD9D-959623F895C4}" srcOrd="0" destOrd="0" presId="urn:microsoft.com/office/officeart/2005/8/layout/matrix1"/>
    <dgm:cxn modelId="{B8A5FED6-470E-4F81-A29A-43D4A3451005}" type="presOf" srcId="{C9A7A4A9-3830-44E4-B8AA-74C96414C075}" destId="{118D6033-D41C-4366-8F5D-BCB24E0134D2}" srcOrd="0" destOrd="0" presId="urn:microsoft.com/office/officeart/2005/8/layout/matrix1"/>
    <dgm:cxn modelId="{E75A91F3-63E6-4D54-AD41-1C0E728CD9F2}" type="presOf" srcId="{AB890F2C-37C5-4341-8C9A-74D50CC5BF81}" destId="{1BBF6632-9796-4B17-8890-F948003635BB}" srcOrd="1" destOrd="0" presId="urn:microsoft.com/office/officeart/2005/8/layout/matrix1"/>
    <dgm:cxn modelId="{91F09A8C-EDDF-4D4D-A82E-F6BC1E85379E}" srcId="{47CEA109-ECCA-452E-BBE6-24922E1D32BC}" destId="{C9A7A4A9-3830-44E4-B8AA-74C96414C075}" srcOrd="3" destOrd="0" parTransId="{637BE591-AC06-45BF-9318-BD536C7D87F2}" sibTransId="{A7D3FD7F-CC55-4409-99C7-2302228DA1D6}"/>
    <dgm:cxn modelId="{04B9DF68-2CA2-4CD4-AE6D-588860A39BF2}" srcId="{6031E180-2022-4C61-9430-54FDBAFE65AE}" destId="{47CEA109-ECCA-452E-BBE6-24922E1D32BC}" srcOrd="0" destOrd="0" parTransId="{8B0AA407-F474-44C7-BF82-70BA0BB39C7C}" sibTransId="{B9B2021F-0368-43BB-B86A-8417A31FFBE8}"/>
    <dgm:cxn modelId="{6BDBA82C-3761-4509-B22A-39F621937289}" type="presOf" srcId="{47CEA109-ECCA-452E-BBE6-24922E1D32BC}" destId="{637CBE76-DCB5-4CFB-AE2C-DB323EB8C2DF}" srcOrd="0" destOrd="0" presId="urn:microsoft.com/office/officeart/2005/8/layout/matrix1"/>
    <dgm:cxn modelId="{B7E1055C-67B2-41A2-A502-7DDA5D6C19E9}" type="presOf" srcId="{C9A7A4A9-3830-44E4-B8AA-74C96414C075}" destId="{A40EDD2F-BA58-4E88-8142-2544DA5D322F}" srcOrd="1" destOrd="0" presId="urn:microsoft.com/office/officeart/2005/8/layout/matrix1"/>
    <dgm:cxn modelId="{AC5C25D5-3D68-44A1-8F63-D5BD7BC18E61}" srcId="{47CEA109-ECCA-452E-BBE6-24922E1D32BC}" destId="{AB890F2C-37C5-4341-8C9A-74D50CC5BF81}" srcOrd="0" destOrd="0" parTransId="{CBF573DF-5153-46FE-96E7-7C676353B183}" sibTransId="{4B09188C-E6BD-47E0-ABBB-EE70C9CBFBDB}"/>
    <dgm:cxn modelId="{68BA1C08-DF96-42F3-BDFC-89BF8BF36AEF}" srcId="{47CEA109-ECCA-452E-BBE6-24922E1D32BC}" destId="{913A91D7-1758-4E92-80B2-4E1DFABD38FB}" srcOrd="2" destOrd="0" parTransId="{D8C78B7C-294A-4364-933C-9BC98D4E406C}" sibTransId="{6B1BD613-8C7E-4B5C-9874-350861A7E14D}"/>
    <dgm:cxn modelId="{97786E52-A18C-4288-9629-8CDE42C5C819}" type="presOf" srcId="{913A91D7-1758-4E92-80B2-4E1DFABD38FB}" destId="{90A9E4D9-D039-406A-8772-F31028F5A8D9}" srcOrd="0" destOrd="0" presId="urn:microsoft.com/office/officeart/2005/8/layout/matrix1"/>
    <dgm:cxn modelId="{633E0A2E-B4B7-4CDA-B6F7-6A04F43360E5}" srcId="{47CEA109-ECCA-452E-BBE6-24922E1D32BC}" destId="{9B3FEC67-E1C2-462E-9A58-0E4F8DF25F85}" srcOrd="1" destOrd="0" parTransId="{64AF45D0-A571-410A-B32C-3EC37C4BF490}" sibTransId="{C4FC078E-79BF-4D5C-95F1-E6DB9457CE87}"/>
    <dgm:cxn modelId="{270D6952-2652-4E87-A1B8-8B33BA95FE86}" type="presParOf" srcId="{20DBDE8C-216B-441F-BD9D-959623F895C4}" destId="{82C7BC6E-8018-4B4F-8BB6-65A417D1B34F}" srcOrd="0" destOrd="0" presId="urn:microsoft.com/office/officeart/2005/8/layout/matrix1"/>
    <dgm:cxn modelId="{456350FA-F245-43C4-86E2-2B82241D420C}" type="presParOf" srcId="{82C7BC6E-8018-4B4F-8BB6-65A417D1B34F}" destId="{542E118E-552C-484F-8BD8-9CA0FCA47780}" srcOrd="0" destOrd="0" presId="urn:microsoft.com/office/officeart/2005/8/layout/matrix1"/>
    <dgm:cxn modelId="{E2ADD4C4-4FEF-4D1D-A9EC-FB4C459EC034}" type="presParOf" srcId="{82C7BC6E-8018-4B4F-8BB6-65A417D1B34F}" destId="{1BBF6632-9796-4B17-8890-F948003635BB}" srcOrd="1" destOrd="0" presId="urn:microsoft.com/office/officeart/2005/8/layout/matrix1"/>
    <dgm:cxn modelId="{06C58A03-6772-42BC-B773-30F922AE3B8F}" type="presParOf" srcId="{82C7BC6E-8018-4B4F-8BB6-65A417D1B34F}" destId="{066C5DBE-98E4-437B-98AF-199DCCDFAB6B}" srcOrd="2" destOrd="0" presId="urn:microsoft.com/office/officeart/2005/8/layout/matrix1"/>
    <dgm:cxn modelId="{234AAEF5-AD80-4CF1-B339-1B13F0A54394}" type="presParOf" srcId="{82C7BC6E-8018-4B4F-8BB6-65A417D1B34F}" destId="{9CC36C0E-7664-4E45-9B54-8ACF7EB15E33}" srcOrd="3" destOrd="0" presId="urn:microsoft.com/office/officeart/2005/8/layout/matrix1"/>
    <dgm:cxn modelId="{FF3FBA09-4C81-4C67-B600-65D3ED61729E}" type="presParOf" srcId="{82C7BC6E-8018-4B4F-8BB6-65A417D1B34F}" destId="{90A9E4D9-D039-406A-8772-F31028F5A8D9}" srcOrd="4" destOrd="0" presId="urn:microsoft.com/office/officeart/2005/8/layout/matrix1"/>
    <dgm:cxn modelId="{E30A0EAC-8303-4771-BFFD-09ABF17CECCF}" type="presParOf" srcId="{82C7BC6E-8018-4B4F-8BB6-65A417D1B34F}" destId="{1701B544-FA17-4FB0-BEED-4E7475CF126C}" srcOrd="5" destOrd="0" presId="urn:microsoft.com/office/officeart/2005/8/layout/matrix1"/>
    <dgm:cxn modelId="{42517A7B-A8C8-45D9-BE3A-20378B2A40EC}" type="presParOf" srcId="{82C7BC6E-8018-4B4F-8BB6-65A417D1B34F}" destId="{118D6033-D41C-4366-8F5D-BCB24E0134D2}" srcOrd="6" destOrd="0" presId="urn:microsoft.com/office/officeart/2005/8/layout/matrix1"/>
    <dgm:cxn modelId="{775B6C7F-47AB-4F17-B602-CB727FED80FD}" type="presParOf" srcId="{82C7BC6E-8018-4B4F-8BB6-65A417D1B34F}" destId="{A40EDD2F-BA58-4E88-8142-2544DA5D322F}" srcOrd="7" destOrd="0" presId="urn:microsoft.com/office/officeart/2005/8/layout/matrix1"/>
    <dgm:cxn modelId="{7829755E-4C30-487D-ADEA-64A5C0744679}" type="presParOf" srcId="{20DBDE8C-216B-441F-BD9D-959623F895C4}" destId="{637CBE76-DCB5-4CFB-AE2C-DB323EB8C2D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031E180-2022-4C61-9430-54FDBAFE65AE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7CEA109-ECCA-452E-BBE6-24922E1D32BC}">
      <dgm:prSet phldrT="[Text]" custT="1"/>
      <dgm:spPr/>
      <dgm:t>
        <a:bodyPr/>
        <a:lstStyle/>
        <a:p>
          <a:r>
            <a:rPr lang="en-US" sz="2400" b="1" dirty="0" smtClean="0"/>
            <a:t>CBA Analysis Protocol</a:t>
          </a:r>
          <a:endParaRPr lang="en-US" sz="2400" b="1" dirty="0"/>
        </a:p>
      </dgm:t>
    </dgm:pt>
    <dgm:pt modelId="{8B0AA407-F474-44C7-BF82-70BA0BB39C7C}" type="parTrans" cxnId="{04B9DF68-2CA2-4CD4-AE6D-588860A39BF2}">
      <dgm:prSet/>
      <dgm:spPr/>
      <dgm:t>
        <a:bodyPr/>
        <a:lstStyle/>
        <a:p>
          <a:endParaRPr lang="en-US" sz="2400" b="1"/>
        </a:p>
      </dgm:t>
    </dgm:pt>
    <dgm:pt modelId="{B9B2021F-0368-43BB-B86A-8417A31FFBE8}" type="sibTrans" cxnId="{04B9DF68-2CA2-4CD4-AE6D-588860A39BF2}">
      <dgm:prSet/>
      <dgm:spPr/>
      <dgm:t>
        <a:bodyPr/>
        <a:lstStyle/>
        <a:p>
          <a:endParaRPr lang="en-US" sz="2400" b="1"/>
        </a:p>
      </dgm:t>
    </dgm:pt>
    <dgm:pt modelId="{AB890F2C-37C5-4341-8C9A-74D50CC5BF81}">
      <dgm:prSet phldrT="[Text]" custT="1"/>
      <dgm:spPr/>
      <dgm:t>
        <a:bodyPr/>
        <a:lstStyle/>
        <a:p>
          <a:r>
            <a:rPr lang="en-US" sz="2400" b="1" dirty="0" smtClean="0"/>
            <a:t>Item Analysis</a:t>
          </a:r>
          <a:endParaRPr lang="en-US" sz="2400" b="1" dirty="0"/>
        </a:p>
      </dgm:t>
    </dgm:pt>
    <dgm:pt modelId="{CBF573DF-5153-46FE-96E7-7C676353B183}" type="parTrans" cxnId="{AC5C25D5-3D68-44A1-8F63-D5BD7BC18E61}">
      <dgm:prSet/>
      <dgm:spPr/>
      <dgm:t>
        <a:bodyPr/>
        <a:lstStyle/>
        <a:p>
          <a:endParaRPr lang="en-US" sz="2400" b="1"/>
        </a:p>
      </dgm:t>
    </dgm:pt>
    <dgm:pt modelId="{4B09188C-E6BD-47E0-ABBB-EE70C9CBFBDB}" type="sibTrans" cxnId="{AC5C25D5-3D68-44A1-8F63-D5BD7BC18E61}">
      <dgm:prSet/>
      <dgm:spPr/>
      <dgm:t>
        <a:bodyPr/>
        <a:lstStyle/>
        <a:p>
          <a:endParaRPr lang="en-US" sz="2400" b="1"/>
        </a:p>
      </dgm:t>
    </dgm:pt>
    <dgm:pt modelId="{9B3FEC67-E1C2-462E-9A58-0E4F8DF25F85}">
      <dgm:prSet phldrT="[Text]" custT="1"/>
      <dgm:spPr/>
      <dgm:t>
        <a:bodyPr/>
        <a:lstStyle/>
        <a:p>
          <a:r>
            <a:rPr lang="en-US" sz="2400" b="1" dirty="0" smtClean="0"/>
            <a:t>Content, Context, Cognitive Rigor</a:t>
          </a:r>
          <a:endParaRPr lang="en-US" sz="2400" b="1" dirty="0"/>
        </a:p>
      </dgm:t>
    </dgm:pt>
    <dgm:pt modelId="{64AF45D0-A571-410A-B32C-3EC37C4BF490}" type="parTrans" cxnId="{633E0A2E-B4B7-4CDA-B6F7-6A04F43360E5}">
      <dgm:prSet/>
      <dgm:spPr/>
      <dgm:t>
        <a:bodyPr/>
        <a:lstStyle/>
        <a:p>
          <a:endParaRPr lang="en-US" sz="2400" b="1"/>
        </a:p>
      </dgm:t>
    </dgm:pt>
    <dgm:pt modelId="{C4FC078E-79BF-4D5C-95F1-E6DB9457CE87}" type="sibTrans" cxnId="{633E0A2E-B4B7-4CDA-B6F7-6A04F43360E5}">
      <dgm:prSet/>
      <dgm:spPr/>
      <dgm:t>
        <a:bodyPr/>
        <a:lstStyle/>
        <a:p>
          <a:endParaRPr lang="en-US" sz="2400" b="1"/>
        </a:p>
      </dgm:t>
    </dgm:pt>
    <dgm:pt modelId="{913A91D7-1758-4E92-80B2-4E1DFABD38FB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400" b="1" dirty="0" smtClean="0"/>
            <a:t>Reflection on Instruction</a:t>
          </a:r>
          <a:endParaRPr lang="en-US" sz="2400" b="1" dirty="0"/>
        </a:p>
      </dgm:t>
    </dgm:pt>
    <dgm:pt modelId="{D8C78B7C-294A-4364-933C-9BC98D4E406C}" type="parTrans" cxnId="{68BA1C08-DF96-42F3-BDFC-89BF8BF36AEF}">
      <dgm:prSet/>
      <dgm:spPr/>
      <dgm:t>
        <a:bodyPr/>
        <a:lstStyle/>
        <a:p>
          <a:endParaRPr lang="en-US" sz="2400" b="1"/>
        </a:p>
      </dgm:t>
    </dgm:pt>
    <dgm:pt modelId="{6B1BD613-8C7E-4B5C-9874-350861A7E14D}" type="sibTrans" cxnId="{68BA1C08-DF96-42F3-BDFC-89BF8BF36AEF}">
      <dgm:prSet/>
      <dgm:spPr/>
      <dgm:t>
        <a:bodyPr/>
        <a:lstStyle/>
        <a:p>
          <a:endParaRPr lang="en-US" sz="2400" b="1"/>
        </a:p>
      </dgm:t>
    </dgm:pt>
    <dgm:pt modelId="{C9A7A4A9-3830-44E4-B8AA-74C96414C075}">
      <dgm:prSet phldrT="[Text]" custT="1"/>
      <dgm:spPr/>
      <dgm:t>
        <a:bodyPr/>
        <a:lstStyle/>
        <a:p>
          <a:r>
            <a:rPr lang="en-US" sz="2400" b="1" dirty="0" smtClean="0"/>
            <a:t>Trends and Moving Forward</a:t>
          </a:r>
          <a:endParaRPr lang="en-US" sz="2400" b="1" dirty="0"/>
        </a:p>
      </dgm:t>
    </dgm:pt>
    <dgm:pt modelId="{637BE591-AC06-45BF-9318-BD536C7D87F2}" type="parTrans" cxnId="{91F09A8C-EDDF-4D4D-A82E-F6BC1E85379E}">
      <dgm:prSet/>
      <dgm:spPr/>
      <dgm:t>
        <a:bodyPr/>
        <a:lstStyle/>
        <a:p>
          <a:endParaRPr lang="en-US" sz="2400" b="1"/>
        </a:p>
      </dgm:t>
    </dgm:pt>
    <dgm:pt modelId="{A7D3FD7F-CC55-4409-99C7-2302228DA1D6}" type="sibTrans" cxnId="{91F09A8C-EDDF-4D4D-A82E-F6BC1E85379E}">
      <dgm:prSet/>
      <dgm:spPr/>
      <dgm:t>
        <a:bodyPr/>
        <a:lstStyle/>
        <a:p>
          <a:endParaRPr lang="en-US" sz="2400" b="1"/>
        </a:p>
      </dgm:t>
    </dgm:pt>
    <dgm:pt modelId="{20DBDE8C-216B-441F-BD9D-959623F895C4}" type="pres">
      <dgm:prSet presAssocID="{6031E180-2022-4C61-9430-54FDBAFE65A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C7BC6E-8018-4B4F-8BB6-65A417D1B34F}" type="pres">
      <dgm:prSet presAssocID="{6031E180-2022-4C61-9430-54FDBAFE65AE}" presName="matrix" presStyleCnt="0"/>
      <dgm:spPr/>
    </dgm:pt>
    <dgm:pt modelId="{542E118E-552C-484F-8BD8-9CA0FCA47780}" type="pres">
      <dgm:prSet presAssocID="{6031E180-2022-4C61-9430-54FDBAFE65AE}" presName="tile1" presStyleLbl="node1" presStyleIdx="0" presStyleCnt="4"/>
      <dgm:spPr/>
      <dgm:t>
        <a:bodyPr/>
        <a:lstStyle/>
        <a:p>
          <a:endParaRPr lang="en-US"/>
        </a:p>
      </dgm:t>
    </dgm:pt>
    <dgm:pt modelId="{1BBF6632-9796-4B17-8890-F948003635BB}" type="pres">
      <dgm:prSet presAssocID="{6031E180-2022-4C61-9430-54FDBAFE65A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6C5DBE-98E4-437B-98AF-199DCCDFAB6B}" type="pres">
      <dgm:prSet presAssocID="{6031E180-2022-4C61-9430-54FDBAFE65AE}" presName="tile2" presStyleLbl="node1" presStyleIdx="1" presStyleCnt="4"/>
      <dgm:spPr/>
      <dgm:t>
        <a:bodyPr/>
        <a:lstStyle/>
        <a:p>
          <a:endParaRPr lang="en-US"/>
        </a:p>
      </dgm:t>
    </dgm:pt>
    <dgm:pt modelId="{9CC36C0E-7664-4E45-9B54-8ACF7EB15E33}" type="pres">
      <dgm:prSet presAssocID="{6031E180-2022-4C61-9430-54FDBAFE65A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A9E4D9-D039-406A-8772-F31028F5A8D9}" type="pres">
      <dgm:prSet presAssocID="{6031E180-2022-4C61-9430-54FDBAFE65AE}" presName="tile3" presStyleLbl="node1" presStyleIdx="2" presStyleCnt="4"/>
      <dgm:spPr/>
      <dgm:t>
        <a:bodyPr/>
        <a:lstStyle/>
        <a:p>
          <a:endParaRPr lang="en-US"/>
        </a:p>
      </dgm:t>
    </dgm:pt>
    <dgm:pt modelId="{1701B544-FA17-4FB0-BEED-4E7475CF126C}" type="pres">
      <dgm:prSet presAssocID="{6031E180-2022-4C61-9430-54FDBAFE65A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033-D41C-4366-8F5D-BCB24E0134D2}" type="pres">
      <dgm:prSet presAssocID="{6031E180-2022-4C61-9430-54FDBAFE65AE}" presName="tile4" presStyleLbl="node1" presStyleIdx="3" presStyleCnt="4"/>
      <dgm:spPr/>
      <dgm:t>
        <a:bodyPr/>
        <a:lstStyle/>
        <a:p>
          <a:endParaRPr lang="en-US"/>
        </a:p>
      </dgm:t>
    </dgm:pt>
    <dgm:pt modelId="{A40EDD2F-BA58-4E88-8142-2544DA5D322F}" type="pres">
      <dgm:prSet presAssocID="{6031E180-2022-4C61-9430-54FDBAFE65A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7CBE76-DCB5-4CFB-AE2C-DB323EB8C2DF}" type="pres">
      <dgm:prSet presAssocID="{6031E180-2022-4C61-9430-54FDBAFE65A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8EEE5F7-2F78-46FF-9F87-1DB108C665D5}" type="presOf" srcId="{C9A7A4A9-3830-44E4-B8AA-74C96414C075}" destId="{A40EDD2F-BA58-4E88-8142-2544DA5D322F}" srcOrd="1" destOrd="0" presId="urn:microsoft.com/office/officeart/2005/8/layout/matrix1"/>
    <dgm:cxn modelId="{D8ADB769-15A2-405C-B64B-B798B36F857F}" type="presOf" srcId="{9B3FEC67-E1C2-462E-9A58-0E4F8DF25F85}" destId="{9CC36C0E-7664-4E45-9B54-8ACF7EB15E33}" srcOrd="1" destOrd="0" presId="urn:microsoft.com/office/officeart/2005/8/layout/matrix1"/>
    <dgm:cxn modelId="{91F09A8C-EDDF-4D4D-A82E-F6BC1E85379E}" srcId="{47CEA109-ECCA-452E-BBE6-24922E1D32BC}" destId="{C9A7A4A9-3830-44E4-B8AA-74C96414C075}" srcOrd="3" destOrd="0" parTransId="{637BE591-AC06-45BF-9318-BD536C7D87F2}" sibTransId="{A7D3FD7F-CC55-4409-99C7-2302228DA1D6}"/>
    <dgm:cxn modelId="{51EE8699-FAA3-473C-9AC5-65FCF23DEBD2}" type="presOf" srcId="{47CEA109-ECCA-452E-BBE6-24922E1D32BC}" destId="{637CBE76-DCB5-4CFB-AE2C-DB323EB8C2DF}" srcOrd="0" destOrd="0" presId="urn:microsoft.com/office/officeart/2005/8/layout/matrix1"/>
    <dgm:cxn modelId="{CB4F1E7C-CBFB-4496-96DE-BB728652C13B}" type="presOf" srcId="{AB890F2C-37C5-4341-8C9A-74D50CC5BF81}" destId="{542E118E-552C-484F-8BD8-9CA0FCA47780}" srcOrd="0" destOrd="0" presId="urn:microsoft.com/office/officeart/2005/8/layout/matrix1"/>
    <dgm:cxn modelId="{4B22D810-EBE9-4B5E-8C90-FA4AA6037DDF}" type="presOf" srcId="{C9A7A4A9-3830-44E4-B8AA-74C96414C075}" destId="{118D6033-D41C-4366-8F5D-BCB24E0134D2}" srcOrd="0" destOrd="0" presId="urn:microsoft.com/office/officeart/2005/8/layout/matrix1"/>
    <dgm:cxn modelId="{04B9DF68-2CA2-4CD4-AE6D-588860A39BF2}" srcId="{6031E180-2022-4C61-9430-54FDBAFE65AE}" destId="{47CEA109-ECCA-452E-BBE6-24922E1D32BC}" srcOrd="0" destOrd="0" parTransId="{8B0AA407-F474-44C7-BF82-70BA0BB39C7C}" sibTransId="{B9B2021F-0368-43BB-B86A-8417A31FFBE8}"/>
    <dgm:cxn modelId="{68BA1C08-DF96-42F3-BDFC-89BF8BF36AEF}" srcId="{47CEA109-ECCA-452E-BBE6-24922E1D32BC}" destId="{913A91D7-1758-4E92-80B2-4E1DFABD38FB}" srcOrd="2" destOrd="0" parTransId="{D8C78B7C-294A-4364-933C-9BC98D4E406C}" sibTransId="{6B1BD613-8C7E-4B5C-9874-350861A7E14D}"/>
    <dgm:cxn modelId="{7F314155-3DAF-4A7B-B2A1-28A4B50B0F40}" type="presOf" srcId="{9B3FEC67-E1C2-462E-9A58-0E4F8DF25F85}" destId="{066C5DBE-98E4-437B-98AF-199DCCDFAB6B}" srcOrd="0" destOrd="0" presId="urn:microsoft.com/office/officeart/2005/8/layout/matrix1"/>
    <dgm:cxn modelId="{633E0A2E-B4B7-4CDA-B6F7-6A04F43360E5}" srcId="{47CEA109-ECCA-452E-BBE6-24922E1D32BC}" destId="{9B3FEC67-E1C2-462E-9A58-0E4F8DF25F85}" srcOrd="1" destOrd="0" parTransId="{64AF45D0-A571-410A-B32C-3EC37C4BF490}" sibTransId="{C4FC078E-79BF-4D5C-95F1-E6DB9457CE87}"/>
    <dgm:cxn modelId="{1DD5338C-4E0E-49FD-AF12-58AB6FC953B5}" type="presOf" srcId="{6031E180-2022-4C61-9430-54FDBAFE65AE}" destId="{20DBDE8C-216B-441F-BD9D-959623F895C4}" srcOrd="0" destOrd="0" presId="urn:microsoft.com/office/officeart/2005/8/layout/matrix1"/>
    <dgm:cxn modelId="{82C663D7-7C4B-4C7F-BA6A-C36C16D8724E}" type="presOf" srcId="{913A91D7-1758-4E92-80B2-4E1DFABD38FB}" destId="{1701B544-FA17-4FB0-BEED-4E7475CF126C}" srcOrd="1" destOrd="0" presId="urn:microsoft.com/office/officeart/2005/8/layout/matrix1"/>
    <dgm:cxn modelId="{2AF430DF-4928-41B5-BAA6-EADBE1FE1F81}" type="presOf" srcId="{913A91D7-1758-4E92-80B2-4E1DFABD38FB}" destId="{90A9E4D9-D039-406A-8772-F31028F5A8D9}" srcOrd="0" destOrd="0" presId="urn:microsoft.com/office/officeart/2005/8/layout/matrix1"/>
    <dgm:cxn modelId="{EDE6968E-1D7B-4803-85FD-232340FD2639}" type="presOf" srcId="{AB890F2C-37C5-4341-8C9A-74D50CC5BF81}" destId="{1BBF6632-9796-4B17-8890-F948003635BB}" srcOrd="1" destOrd="0" presId="urn:microsoft.com/office/officeart/2005/8/layout/matrix1"/>
    <dgm:cxn modelId="{AC5C25D5-3D68-44A1-8F63-D5BD7BC18E61}" srcId="{47CEA109-ECCA-452E-BBE6-24922E1D32BC}" destId="{AB890F2C-37C5-4341-8C9A-74D50CC5BF81}" srcOrd="0" destOrd="0" parTransId="{CBF573DF-5153-46FE-96E7-7C676353B183}" sibTransId="{4B09188C-E6BD-47E0-ABBB-EE70C9CBFBDB}"/>
    <dgm:cxn modelId="{909EC94D-F7F6-4D53-BD01-B8D5CDF316D9}" type="presParOf" srcId="{20DBDE8C-216B-441F-BD9D-959623F895C4}" destId="{82C7BC6E-8018-4B4F-8BB6-65A417D1B34F}" srcOrd="0" destOrd="0" presId="urn:microsoft.com/office/officeart/2005/8/layout/matrix1"/>
    <dgm:cxn modelId="{E6B344C9-C955-4368-A671-E55D02B46A2B}" type="presParOf" srcId="{82C7BC6E-8018-4B4F-8BB6-65A417D1B34F}" destId="{542E118E-552C-484F-8BD8-9CA0FCA47780}" srcOrd="0" destOrd="0" presId="urn:microsoft.com/office/officeart/2005/8/layout/matrix1"/>
    <dgm:cxn modelId="{CD4AC817-82F8-47AB-A703-84CA224F453E}" type="presParOf" srcId="{82C7BC6E-8018-4B4F-8BB6-65A417D1B34F}" destId="{1BBF6632-9796-4B17-8890-F948003635BB}" srcOrd="1" destOrd="0" presId="urn:microsoft.com/office/officeart/2005/8/layout/matrix1"/>
    <dgm:cxn modelId="{D0A50C5C-C39B-405B-B46A-1B2639C93D79}" type="presParOf" srcId="{82C7BC6E-8018-4B4F-8BB6-65A417D1B34F}" destId="{066C5DBE-98E4-437B-98AF-199DCCDFAB6B}" srcOrd="2" destOrd="0" presId="urn:microsoft.com/office/officeart/2005/8/layout/matrix1"/>
    <dgm:cxn modelId="{7B6F16B4-9BD7-4C30-B399-527708EC3923}" type="presParOf" srcId="{82C7BC6E-8018-4B4F-8BB6-65A417D1B34F}" destId="{9CC36C0E-7664-4E45-9B54-8ACF7EB15E33}" srcOrd="3" destOrd="0" presId="urn:microsoft.com/office/officeart/2005/8/layout/matrix1"/>
    <dgm:cxn modelId="{0F76DF9D-0300-4A31-A866-7449CD3CC435}" type="presParOf" srcId="{82C7BC6E-8018-4B4F-8BB6-65A417D1B34F}" destId="{90A9E4D9-D039-406A-8772-F31028F5A8D9}" srcOrd="4" destOrd="0" presId="urn:microsoft.com/office/officeart/2005/8/layout/matrix1"/>
    <dgm:cxn modelId="{DDE979F6-62E1-4604-A33D-1936F03483F4}" type="presParOf" srcId="{82C7BC6E-8018-4B4F-8BB6-65A417D1B34F}" destId="{1701B544-FA17-4FB0-BEED-4E7475CF126C}" srcOrd="5" destOrd="0" presId="urn:microsoft.com/office/officeart/2005/8/layout/matrix1"/>
    <dgm:cxn modelId="{C9B32D6C-1A3A-446A-8F07-52958E0CC08D}" type="presParOf" srcId="{82C7BC6E-8018-4B4F-8BB6-65A417D1B34F}" destId="{118D6033-D41C-4366-8F5D-BCB24E0134D2}" srcOrd="6" destOrd="0" presId="urn:microsoft.com/office/officeart/2005/8/layout/matrix1"/>
    <dgm:cxn modelId="{7FB5A63A-9BFF-40B1-AE8F-8AAE8C5EAF4B}" type="presParOf" srcId="{82C7BC6E-8018-4B4F-8BB6-65A417D1B34F}" destId="{A40EDD2F-BA58-4E88-8142-2544DA5D322F}" srcOrd="7" destOrd="0" presId="urn:microsoft.com/office/officeart/2005/8/layout/matrix1"/>
    <dgm:cxn modelId="{518E4D99-B081-45FD-9394-69ED35151703}" type="presParOf" srcId="{20DBDE8C-216B-441F-BD9D-959623F895C4}" destId="{637CBE76-DCB5-4CFB-AE2C-DB323EB8C2D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DD89B0-CE74-4312-921B-906ED67E90CC}">
      <dsp:nvSpPr>
        <dsp:cNvPr id="0" name=""/>
        <dsp:cNvSpPr/>
      </dsp:nvSpPr>
      <dsp:spPr>
        <a:xfrm>
          <a:off x="7665" y="1972795"/>
          <a:ext cx="2291220" cy="137473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Input</a:t>
          </a:r>
          <a:endParaRPr lang="en-US" sz="4100" kern="1200" dirty="0"/>
        </a:p>
      </dsp:txBody>
      <dsp:txXfrm>
        <a:off x="47930" y="2013060"/>
        <a:ext cx="2210690" cy="1294202"/>
      </dsp:txXfrm>
    </dsp:sp>
    <dsp:sp modelId="{A525F1A2-CACE-4D54-8CCA-ADE5CFE52DC4}">
      <dsp:nvSpPr>
        <dsp:cNvPr id="0" name=""/>
        <dsp:cNvSpPr/>
      </dsp:nvSpPr>
      <dsp:spPr>
        <a:xfrm>
          <a:off x="2528008" y="2376050"/>
          <a:ext cx="485738" cy="56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2528008" y="2489694"/>
        <a:ext cx="340017" cy="340934"/>
      </dsp:txXfrm>
    </dsp:sp>
    <dsp:sp modelId="{6FD32050-6596-4AB8-B0BE-5354BA76FC21}">
      <dsp:nvSpPr>
        <dsp:cNvPr id="0" name=""/>
        <dsp:cNvSpPr/>
      </dsp:nvSpPr>
      <dsp:spPr>
        <a:xfrm>
          <a:off x="3215374" y="1972795"/>
          <a:ext cx="2291220" cy="1374732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Process</a:t>
          </a:r>
          <a:endParaRPr lang="en-US" sz="4100" kern="1200" dirty="0"/>
        </a:p>
      </dsp:txBody>
      <dsp:txXfrm>
        <a:off x="3255639" y="2013060"/>
        <a:ext cx="2210690" cy="1294202"/>
      </dsp:txXfrm>
    </dsp:sp>
    <dsp:sp modelId="{F845AAF4-19EE-4CB8-8F91-8B5ED6617097}">
      <dsp:nvSpPr>
        <dsp:cNvPr id="0" name=""/>
        <dsp:cNvSpPr/>
      </dsp:nvSpPr>
      <dsp:spPr>
        <a:xfrm>
          <a:off x="5735716" y="2376050"/>
          <a:ext cx="485738" cy="568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5735716" y="2489694"/>
        <a:ext cx="340017" cy="340934"/>
      </dsp:txXfrm>
    </dsp:sp>
    <dsp:sp modelId="{88251597-A1E3-4D5B-9C5F-13ED893073AF}">
      <dsp:nvSpPr>
        <dsp:cNvPr id="0" name=""/>
        <dsp:cNvSpPr/>
      </dsp:nvSpPr>
      <dsp:spPr>
        <a:xfrm>
          <a:off x="6423082" y="1972795"/>
          <a:ext cx="2291220" cy="1374732"/>
        </a:xfrm>
        <a:prstGeom prst="roundRect">
          <a:avLst>
            <a:gd name="adj" fmla="val 10000"/>
          </a:avLst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Output</a:t>
          </a:r>
          <a:endParaRPr lang="en-US" sz="4100" kern="1200" dirty="0"/>
        </a:p>
      </dsp:txBody>
      <dsp:txXfrm>
        <a:off x="6463347" y="2013060"/>
        <a:ext cx="2210690" cy="12942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D32050-6596-4AB8-B0BE-5354BA76FC21}">
      <dsp:nvSpPr>
        <dsp:cNvPr id="0" name=""/>
        <dsp:cNvSpPr/>
      </dsp:nvSpPr>
      <dsp:spPr>
        <a:xfrm>
          <a:off x="1703" y="1570341"/>
          <a:ext cx="3632734" cy="21796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Consistent Processes</a:t>
          </a:r>
          <a:endParaRPr lang="en-US" sz="4100" kern="1200" dirty="0"/>
        </a:p>
      </dsp:txBody>
      <dsp:txXfrm>
        <a:off x="65542" y="1634180"/>
        <a:ext cx="3505056" cy="2051962"/>
      </dsp:txXfrm>
    </dsp:sp>
    <dsp:sp modelId="{F845AAF4-19EE-4CB8-8F91-8B5ED6617097}">
      <dsp:nvSpPr>
        <dsp:cNvPr id="0" name=""/>
        <dsp:cNvSpPr/>
      </dsp:nvSpPr>
      <dsp:spPr>
        <a:xfrm>
          <a:off x="3809442" y="2209702"/>
          <a:ext cx="1146676" cy="9009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>
            <a:solidFill>
              <a:schemeClr val="bg1"/>
            </a:solidFill>
          </a:endParaRPr>
        </a:p>
      </dsp:txBody>
      <dsp:txXfrm>
        <a:off x="3809442" y="2389886"/>
        <a:ext cx="876401" cy="540550"/>
      </dsp:txXfrm>
    </dsp:sp>
    <dsp:sp modelId="{88251597-A1E3-4D5B-9C5F-13ED893073AF}">
      <dsp:nvSpPr>
        <dsp:cNvPr id="0" name=""/>
        <dsp:cNvSpPr/>
      </dsp:nvSpPr>
      <dsp:spPr>
        <a:xfrm>
          <a:off x="5087531" y="1570341"/>
          <a:ext cx="3632734" cy="2179640"/>
        </a:xfrm>
        <a:prstGeom prst="roundRect">
          <a:avLst>
            <a:gd name="adj" fmla="val 10000"/>
          </a:avLst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High-Performing Culture</a:t>
          </a:r>
          <a:endParaRPr lang="en-US" sz="4100" kern="1200" dirty="0"/>
        </a:p>
      </dsp:txBody>
      <dsp:txXfrm>
        <a:off x="5151370" y="1634180"/>
        <a:ext cx="3505056" cy="20519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0CCBB-154E-4782-940C-C8E7CE44B0A0}">
      <dsp:nvSpPr>
        <dsp:cNvPr id="0" name=""/>
        <dsp:cNvSpPr/>
      </dsp:nvSpPr>
      <dsp:spPr>
        <a:xfrm>
          <a:off x="0" y="483794"/>
          <a:ext cx="8081617" cy="3232646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BED08-46D7-43ED-BF7E-CD6BD547A009}">
      <dsp:nvSpPr>
        <dsp:cNvPr id="0" name=""/>
        <dsp:cNvSpPr/>
      </dsp:nvSpPr>
      <dsp:spPr>
        <a:xfrm>
          <a:off x="969794" y="1049507"/>
          <a:ext cx="2666933" cy="158399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Accountability</a:t>
          </a:r>
          <a:endParaRPr lang="en-US" sz="2800" b="1" kern="1200" dirty="0"/>
        </a:p>
      </dsp:txBody>
      <dsp:txXfrm>
        <a:off x="969794" y="1049507"/>
        <a:ext cx="2666933" cy="1583996"/>
      </dsp:txXfrm>
    </dsp:sp>
    <dsp:sp modelId="{8263DFAA-A2D0-42B1-A89A-B83B2BF090E6}">
      <dsp:nvSpPr>
        <dsp:cNvPr id="0" name=""/>
        <dsp:cNvSpPr/>
      </dsp:nvSpPr>
      <dsp:spPr>
        <a:xfrm>
          <a:off x="4040808" y="1566731"/>
          <a:ext cx="3151830" cy="158399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568" rIns="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Responsibility</a:t>
          </a:r>
          <a:endParaRPr lang="en-US" sz="2800" b="1" kern="1200" dirty="0"/>
        </a:p>
      </dsp:txBody>
      <dsp:txXfrm>
        <a:off x="4040808" y="1566731"/>
        <a:ext cx="3151830" cy="15839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42264-5F54-4105-B44B-FCCCA311FE11}">
      <dsp:nvSpPr>
        <dsp:cNvPr id="0" name=""/>
        <dsp:cNvSpPr/>
      </dsp:nvSpPr>
      <dsp:spPr>
        <a:xfrm>
          <a:off x="1114238" y="623"/>
          <a:ext cx="2408659" cy="12043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Planning for Teaching</a:t>
          </a:r>
          <a:endParaRPr lang="en-US" sz="3000" kern="1200" dirty="0"/>
        </a:p>
      </dsp:txBody>
      <dsp:txXfrm>
        <a:off x="1149512" y="35897"/>
        <a:ext cx="2338111" cy="1133781"/>
      </dsp:txXfrm>
    </dsp:sp>
    <dsp:sp modelId="{1AFE6041-8C5B-4C95-BCB9-F55834A98FAF}">
      <dsp:nvSpPr>
        <dsp:cNvPr id="0" name=""/>
        <dsp:cNvSpPr/>
      </dsp:nvSpPr>
      <dsp:spPr>
        <a:xfrm>
          <a:off x="1355104" y="1204952"/>
          <a:ext cx="240865" cy="90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247"/>
              </a:lnTo>
              <a:lnTo>
                <a:pt x="240865" y="90324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57951-B423-44D7-B164-12D032A363EF}">
      <dsp:nvSpPr>
        <dsp:cNvPr id="0" name=""/>
        <dsp:cNvSpPr/>
      </dsp:nvSpPr>
      <dsp:spPr>
        <a:xfrm>
          <a:off x="1595970" y="1506035"/>
          <a:ext cx="1926927" cy="1204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?</a:t>
          </a:r>
          <a:endParaRPr lang="en-US" sz="6500" kern="1200" dirty="0"/>
        </a:p>
      </dsp:txBody>
      <dsp:txXfrm>
        <a:off x="1631244" y="1541309"/>
        <a:ext cx="1856379" cy="1133781"/>
      </dsp:txXfrm>
    </dsp:sp>
    <dsp:sp modelId="{76D9C7C3-A659-4EAF-9B89-49CFEAFE8E31}">
      <dsp:nvSpPr>
        <dsp:cNvPr id="0" name=""/>
        <dsp:cNvSpPr/>
      </dsp:nvSpPr>
      <dsp:spPr>
        <a:xfrm>
          <a:off x="1355104" y="1204952"/>
          <a:ext cx="240865" cy="2408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8659"/>
              </a:lnTo>
              <a:lnTo>
                <a:pt x="240865" y="2408659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D7595-9478-4161-84C9-6D50306BCCBF}">
      <dsp:nvSpPr>
        <dsp:cNvPr id="0" name=""/>
        <dsp:cNvSpPr/>
      </dsp:nvSpPr>
      <dsp:spPr>
        <a:xfrm>
          <a:off x="1595970" y="3011447"/>
          <a:ext cx="1926927" cy="1204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?</a:t>
          </a:r>
          <a:endParaRPr lang="en-US" sz="6500" kern="1200" dirty="0"/>
        </a:p>
      </dsp:txBody>
      <dsp:txXfrm>
        <a:off x="1631244" y="3046721"/>
        <a:ext cx="1856379" cy="1133781"/>
      </dsp:txXfrm>
    </dsp:sp>
    <dsp:sp modelId="{C4A62FFC-B9D4-4D19-9068-665241BAB9CB}">
      <dsp:nvSpPr>
        <dsp:cNvPr id="0" name=""/>
        <dsp:cNvSpPr/>
      </dsp:nvSpPr>
      <dsp:spPr>
        <a:xfrm>
          <a:off x="4125062" y="623"/>
          <a:ext cx="2408659" cy="1204329"/>
        </a:xfrm>
        <a:prstGeom prst="roundRect">
          <a:avLst>
            <a:gd name="adj" fmla="val 10000"/>
          </a:avLst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Planning for Learning</a:t>
          </a:r>
          <a:endParaRPr lang="en-US" sz="3000" kern="1200" dirty="0"/>
        </a:p>
      </dsp:txBody>
      <dsp:txXfrm>
        <a:off x="4160336" y="35897"/>
        <a:ext cx="2338111" cy="1133781"/>
      </dsp:txXfrm>
    </dsp:sp>
    <dsp:sp modelId="{2F540F74-69B4-453F-8460-E131FFB2DC67}">
      <dsp:nvSpPr>
        <dsp:cNvPr id="0" name=""/>
        <dsp:cNvSpPr/>
      </dsp:nvSpPr>
      <dsp:spPr>
        <a:xfrm>
          <a:off x="4365928" y="1204952"/>
          <a:ext cx="240865" cy="90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3247"/>
              </a:lnTo>
              <a:lnTo>
                <a:pt x="240865" y="903247"/>
              </a:lnTo>
            </a:path>
          </a:pathLst>
        </a:custGeom>
        <a:noFill/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155F8-D115-4FE5-9B5E-4C268FA6EE97}">
      <dsp:nvSpPr>
        <dsp:cNvPr id="0" name=""/>
        <dsp:cNvSpPr/>
      </dsp:nvSpPr>
      <dsp:spPr>
        <a:xfrm>
          <a:off x="4606794" y="1506035"/>
          <a:ext cx="1926927" cy="1204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?</a:t>
          </a:r>
          <a:endParaRPr lang="en-US" sz="6500" kern="1200" dirty="0"/>
        </a:p>
      </dsp:txBody>
      <dsp:txXfrm>
        <a:off x="4642068" y="1541309"/>
        <a:ext cx="1856379" cy="1133781"/>
      </dsp:txXfrm>
    </dsp:sp>
    <dsp:sp modelId="{830BB9CE-00EC-47AD-900B-AB1665C16404}">
      <dsp:nvSpPr>
        <dsp:cNvPr id="0" name=""/>
        <dsp:cNvSpPr/>
      </dsp:nvSpPr>
      <dsp:spPr>
        <a:xfrm>
          <a:off x="4365928" y="1204952"/>
          <a:ext cx="240865" cy="2408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8659"/>
              </a:lnTo>
              <a:lnTo>
                <a:pt x="240865" y="2408659"/>
              </a:lnTo>
            </a:path>
          </a:pathLst>
        </a:custGeom>
        <a:noFill/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F054B-A90D-48EC-A61E-D254B11A7C07}">
      <dsp:nvSpPr>
        <dsp:cNvPr id="0" name=""/>
        <dsp:cNvSpPr/>
      </dsp:nvSpPr>
      <dsp:spPr>
        <a:xfrm>
          <a:off x="4606794" y="3011447"/>
          <a:ext cx="1926927" cy="1204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?</a:t>
          </a:r>
          <a:endParaRPr lang="en-US" sz="6500" kern="1200" dirty="0"/>
        </a:p>
      </dsp:txBody>
      <dsp:txXfrm>
        <a:off x="4642068" y="3046721"/>
        <a:ext cx="1856379" cy="1133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42173-43EA-47FD-BED6-F98081E31629}">
      <dsp:nvSpPr>
        <dsp:cNvPr id="0" name=""/>
        <dsp:cNvSpPr/>
      </dsp:nvSpPr>
      <dsp:spPr>
        <a:xfrm rot="10800000">
          <a:off x="2181532" y="1115"/>
          <a:ext cx="7741527" cy="886118"/>
        </a:xfrm>
        <a:prstGeom prst="homePlate">
          <a:avLst/>
        </a:prstGeom>
        <a:solidFill>
          <a:srgbClr val="EF7A2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90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Elevate the COGNITIVE DISCOURSE within PLCS</a:t>
          </a:r>
          <a:endParaRPr lang="en-US" sz="2200" b="1" kern="1200" dirty="0"/>
        </a:p>
      </dsp:txBody>
      <dsp:txXfrm rot="10800000">
        <a:off x="2403061" y="1115"/>
        <a:ext cx="7519998" cy="886118"/>
      </dsp:txXfrm>
    </dsp:sp>
    <dsp:sp modelId="{FE88A374-45B7-4F50-BC36-A2C611759989}">
      <dsp:nvSpPr>
        <dsp:cNvPr id="0" name=""/>
        <dsp:cNvSpPr/>
      </dsp:nvSpPr>
      <dsp:spPr>
        <a:xfrm>
          <a:off x="1718334" y="32229"/>
          <a:ext cx="926394" cy="8238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6A0E1D-09E7-4F32-A5B2-E3B1EFEAAAC7}">
      <dsp:nvSpPr>
        <dsp:cNvPr id="0" name=""/>
        <dsp:cNvSpPr/>
      </dsp:nvSpPr>
      <dsp:spPr>
        <a:xfrm rot="10800000">
          <a:off x="2209540" y="1101970"/>
          <a:ext cx="7741527" cy="886118"/>
        </a:xfrm>
        <a:prstGeom prst="homePlate">
          <a:avLst/>
        </a:prstGeom>
        <a:solidFill>
          <a:schemeClr val="accent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90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use of BIRDVILLE ISD PROTOCOLS for Planning, Using Data, and Reflecting on Practice</a:t>
          </a:r>
          <a:endParaRPr lang="en-US" sz="2200" b="1" kern="1200" dirty="0"/>
        </a:p>
      </dsp:txBody>
      <dsp:txXfrm rot="10800000">
        <a:off x="2431069" y="1101970"/>
        <a:ext cx="7519998" cy="886118"/>
      </dsp:txXfrm>
    </dsp:sp>
    <dsp:sp modelId="{4DA70222-1F64-464F-83FD-53CF29A90651}">
      <dsp:nvSpPr>
        <dsp:cNvPr id="0" name=""/>
        <dsp:cNvSpPr/>
      </dsp:nvSpPr>
      <dsp:spPr>
        <a:xfrm>
          <a:off x="1690326" y="1061174"/>
          <a:ext cx="1038429" cy="96771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D695-30EB-4C74-A969-79CED5622B9F}">
      <dsp:nvSpPr>
        <dsp:cNvPr id="0" name=""/>
        <dsp:cNvSpPr/>
      </dsp:nvSpPr>
      <dsp:spPr>
        <a:xfrm rot="10800000">
          <a:off x="2190575" y="2273296"/>
          <a:ext cx="7741527" cy="886118"/>
        </a:xfrm>
        <a:prstGeom prst="homePlate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907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the THINKING represented in the protocols becomes AUTOMATIC</a:t>
          </a:r>
          <a:endParaRPr lang="en-US" sz="2100" b="1" kern="1200" dirty="0"/>
        </a:p>
      </dsp:txBody>
      <dsp:txXfrm rot="10800000">
        <a:off x="2412104" y="2273296"/>
        <a:ext cx="7519998" cy="886118"/>
      </dsp:txXfrm>
    </dsp:sp>
    <dsp:sp modelId="{6698EF3D-5B09-4B88-800D-B6D26BC55714}">
      <dsp:nvSpPr>
        <dsp:cNvPr id="0" name=""/>
        <dsp:cNvSpPr/>
      </dsp:nvSpPr>
      <dsp:spPr>
        <a:xfrm>
          <a:off x="1709291" y="2202825"/>
          <a:ext cx="962567" cy="102706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E094-5E5E-4C76-9A05-12C1752F332C}">
      <dsp:nvSpPr>
        <dsp:cNvPr id="0" name=""/>
        <dsp:cNvSpPr/>
      </dsp:nvSpPr>
      <dsp:spPr>
        <a:xfrm rot="10800000">
          <a:off x="2200500" y="3450480"/>
          <a:ext cx="7741527" cy="886118"/>
        </a:xfrm>
        <a:prstGeom prst="homePlate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2907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/>
            <a:t>PLCs produce high-quality, standards-based lessons focused on STUDENT LEARNING rather than teaching.</a:t>
          </a:r>
          <a:endParaRPr lang="en-US" sz="2100" b="1" kern="1200" dirty="0"/>
        </a:p>
      </dsp:txBody>
      <dsp:txXfrm rot="10800000">
        <a:off x="2422029" y="3450480"/>
        <a:ext cx="7519998" cy="886118"/>
      </dsp:txXfrm>
    </dsp:sp>
    <dsp:sp modelId="{3326D708-45BF-4A65-8254-2F8BC084B823}">
      <dsp:nvSpPr>
        <dsp:cNvPr id="0" name=""/>
        <dsp:cNvSpPr/>
      </dsp:nvSpPr>
      <dsp:spPr>
        <a:xfrm>
          <a:off x="1699366" y="3403826"/>
          <a:ext cx="1002268" cy="97942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E118E-552C-484F-8BD8-9CA0FCA47780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Item Analysis</a:t>
          </a:r>
          <a:endParaRPr lang="en-US" sz="2400" b="1" kern="1200" dirty="0"/>
        </a:p>
      </dsp:txBody>
      <dsp:txXfrm rot="5400000">
        <a:off x="0" y="0"/>
        <a:ext cx="3048000" cy="1524000"/>
      </dsp:txXfrm>
    </dsp:sp>
    <dsp:sp modelId="{066C5DBE-98E4-437B-98AF-199DCCDFAB6B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3">
            <a:hueOff val="3749681"/>
            <a:satOff val="730"/>
            <a:lumOff val="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Content, Context, Cognitive Rigor</a:t>
          </a:r>
          <a:endParaRPr lang="en-US" sz="2400" b="1" kern="1200" dirty="0"/>
        </a:p>
      </dsp:txBody>
      <dsp:txXfrm>
        <a:off x="3048000" y="0"/>
        <a:ext cx="3048000" cy="1524000"/>
      </dsp:txXfrm>
    </dsp:sp>
    <dsp:sp modelId="{90A9E4D9-D039-406A-8772-F31028F5A8D9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Reflection on Instruction</a:t>
          </a:r>
          <a:endParaRPr lang="en-US" sz="2400" b="1" kern="1200" dirty="0"/>
        </a:p>
      </dsp:txBody>
      <dsp:txXfrm rot="10800000">
        <a:off x="0" y="2539999"/>
        <a:ext cx="3048000" cy="1524000"/>
      </dsp:txXfrm>
    </dsp:sp>
    <dsp:sp modelId="{118D6033-D41C-4366-8F5D-BCB24E0134D2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Trends and Moving Forward</a:t>
          </a:r>
          <a:endParaRPr lang="en-US" sz="2400" b="1" kern="1200" dirty="0"/>
        </a:p>
      </dsp:txBody>
      <dsp:txXfrm rot="-5400000">
        <a:off x="3048000" y="2539999"/>
        <a:ext cx="3048000" cy="1524000"/>
      </dsp:txXfrm>
    </dsp:sp>
    <dsp:sp modelId="{637CBE76-DCB5-4CFB-AE2C-DB323EB8C2DF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CBA Analysis Protocol</a:t>
          </a:r>
          <a:endParaRPr lang="en-US" sz="2400" b="1" kern="1200" dirty="0"/>
        </a:p>
      </dsp:txBody>
      <dsp:txXfrm>
        <a:off x="2183197" y="1573596"/>
        <a:ext cx="1729606" cy="9168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E118E-552C-484F-8BD8-9CA0FCA47780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Item Analysis</a:t>
          </a:r>
          <a:endParaRPr lang="en-US" sz="2400" b="1" kern="1200" dirty="0"/>
        </a:p>
      </dsp:txBody>
      <dsp:txXfrm rot="5400000">
        <a:off x="0" y="0"/>
        <a:ext cx="3048000" cy="1524000"/>
      </dsp:txXfrm>
    </dsp:sp>
    <dsp:sp modelId="{066C5DBE-98E4-437B-98AF-199DCCDFAB6B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3">
            <a:hueOff val="3749681"/>
            <a:satOff val="730"/>
            <a:lumOff val="39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Content, Context, Cognitive Rigor</a:t>
          </a:r>
          <a:endParaRPr lang="en-US" sz="2400" b="1" kern="1200" dirty="0"/>
        </a:p>
      </dsp:txBody>
      <dsp:txXfrm>
        <a:off x="3048000" y="0"/>
        <a:ext cx="3048000" cy="1524000"/>
      </dsp:txXfrm>
    </dsp:sp>
    <dsp:sp modelId="{90A9E4D9-D039-406A-8772-F31028F5A8D9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Reflection on Instruction</a:t>
          </a:r>
          <a:endParaRPr lang="en-US" sz="2400" b="1" kern="1200" dirty="0"/>
        </a:p>
      </dsp:txBody>
      <dsp:txXfrm rot="10800000">
        <a:off x="0" y="2539999"/>
        <a:ext cx="3048000" cy="1524000"/>
      </dsp:txXfrm>
    </dsp:sp>
    <dsp:sp modelId="{118D6033-D41C-4366-8F5D-BCB24E0134D2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3">
            <a:hueOff val="11249043"/>
            <a:satOff val="2189"/>
            <a:lumOff val="1176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Trends and Moving Forward</a:t>
          </a:r>
          <a:endParaRPr lang="en-US" sz="2400" b="1" kern="1200" dirty="0"/>
        </a:p>
      </dsp:txBody>
      <dsp:txXfrm rot="-5400000">
        <a:off x="3048000" y="2539999"/>
        <a:ext cx="3048000" cy="1524000"/>
      </dsp:txXfrm>
    </dsp:sp>
    <dsp:sp modelId="{637CBE76-DCB5-4CFB-AE2C-DB323EB8C2DF}">
      <dsp:nvSpPr>
        <dsp:cNvPr id="0" name=""/>
        <dsp:cNvSpPr/>
      </dsp:nvSpPr>
      <dsp:spPr>
        <a:xfrm>
          <a:off x="2133600" y="1523999"/>
          <a:ext cx="1828800" cy="101600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CBA Analysis Protocol</a:t>
          </a:r>
          <a:endParaRPr lang="en-US" sz="2400" b="1" kern="1200" dirty="0"/>
        </a:p>
      </dsp:txBody>
      <dsp:txXfrm>
        <a:off x="2183197" y="1573596"/>
        <a:ext cx="1729606" cy="916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3DACA-27E1-49CD-BCCA-75F93ED32322}" type="datetimeFigureOut">
              <a:rPr lang="en-US" smtClean="0"/>
              <a:t>1/21/2015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6D228-F5CE-4780-8D74-F7D114308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6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01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8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68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3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71" indent="-228571"/>
            <a:r>
              <a:rPr lang="en-US" baseline="0" dirty="0" smtClean="0"/>
              <a:t>Caviness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C763C-62CA-4CD1-9273-0D95B6ECA7F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76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7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40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1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64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25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53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6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619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159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Solley and Smith (this can be up during reflection time</a:t>
            </a:r>
            <a:r>
              <a:rPr lang="en-US" baseline="0" dirty="0" smtClean="0"/>
              <a:t> as LOLs)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518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7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0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6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1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4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43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D6D228-F5CE-4780-8D74-F7D1143084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7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7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80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9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89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03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74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24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89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6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24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0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05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0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0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53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36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1/21/2015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6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s.birdvilleschools.net/learn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0942" y="1005994"/>
            <a:ext cx="8032956" cy="1090285"/>
          </a:xfrm>
        </p:spPr>
        <p:txBody>
          <a:bodyPr/>
          <a:lstStyle/>
          <a:p>
            <a:pPr algn="ctr"/>
            <a:r>
              <a:rPr lang="en-US" b="1" dirty="0" smtClean="0"/>
              <a:t>Building Capacity in a PLC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363" y="2096279"/>
            <a:ext cx="7776114" cy="861420"/>
          </a:xfrm>
        </p:spPr>
        <p:txBody>
          <a:bodyPr/>
          <a:lstStyle/>
          <a:p>
            <a:r>
              <a:rPr lang="en-US" b="1" dirty="0" smtClean="0"/>
              <a:t>The New Normal for BISD professional learning communities</a:t>
            </a:r>
            <a:endParaRPr lang="en-US" b="1" dirty="0"/>
          </a:p>
        </p:txBody>
      </p:sp>
      <p:pic>
        <p:nvPicPr>
          <p:cNvPr id="1026" name="Picture 2" descr="http://gtscoalition.com/wp-content/uploads/2012/10/GTSC-ICON-CAPACITY-BUILDING-1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83"/>
          <a:stretch/>
        </p:blipFill>
        <p:spPr bwMode="auto">
          <a:xfrm>
            <a:off x="1721248" y="2574259"/>
            <a:ext cx="6058324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95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Teaching vs. Planning for Learning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90026" y="2258989"/>
            <a:ext cx="3708917" cy="691363"/>
          </a:xfrm>
          <a:custGeom>
            <a:avLst/>
            <a:gdLst>
              <a:gd name="connsiteX0" fmla="*/ 0 w 3708917"/>
              <a:gd name="connsiteY0" fmla="*/ 69136 h 691363"/>
              <a:gd name="connsiteX1" fmla="*/ 69136 w 3708917"/>
              <a:gd name="connsiteY1" fmla="*/ 0 h 691363"/>
              <a:gd name="connsiteX2" fmla="*/ 3639781 w 3708917"/>
              <a:gd name="connsiteY2" fmla="*/ 0 h 691363"/>
              <a:gd name="connsiteX3" fmla="*/ 3708917 w 3708917"/>
              <a:gd name="connsiteY3" fmla="*/ 69136 h 691363"/>
              <a:gd name="connsiteX4" fmla="*/ 3708917 w 3708917"/>
              <a:gd name="connsiteY4" fmla="*/ 622227 h 691363"/>
              <a:gd name="connsiteX5" fmla="*/ 3639781 w 3708917"/>
              <a:gd name="connsiteY5" fmla="*/ 691363 h 691363"/>
              <a:gd name="connsiteX6" fmla="*/ 69136 w 3708917"/>
              <a:gd name="connsiteY6" fmla="*/ 691363 h 691363"/>
              <a:gd name="connsiteX7" fmla="*/ 0 w 3708917"/>
              <a:gd name="connsiteY7" fmla="*/ 622227 h 691363"/>
              <a:gd name="connsiteX8" fmla="*/ 0 w 3708917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08917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639781" y="0"/>
                </a:lnTo>
                <a:cubicBezTo>
                  <a:pt x="3677964" y="0"/>
                  <a:pt x="3708917" y="30953"/>
                  <a:pt x="3708917" y="69136"/>
                </a:cubicBezTo>
                <a:lnTo>
                  <a:pt x="3708917" y="622227"/>
                </a:lnTo>
                <a:cubicBezTo>
                  <a:pt x="3708917" y="660410"/>
                  <a:pt x="3677964" y="691363"/>
                  <a:pt x="3639781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969" tIns="50729" rIns="65969" bIns="50729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Planning for Teaching</a:t>
            </a:r>
            <a:endParaRPr lang="en-US" sz="2400" kern="1200" dirty="0"/>
          </a:p>
        </p:txBody>
      </p:sp>
      <p:sp>
        <p:nvSpPr>
          <p:cNvPr id="6" name="Freeform 5"/>
          <p:cNvSpPr/>
          <p:nvPr/>
        </p:nvSpPr>
        <p:spPr>
          <a:xfrm>
            <a:off x="460917" y="2950353"/>
            <a:ext cx="253387" cy="4701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70196"/>
                </a:lnTo>
                <a:lnTo>
                  <a:pt x="253387" y="47019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714305" y="3074867"/>
            <a:ext cx="3531917" cy="691363"/>
          </a:xfrm>
          <a:custGeom>
            <a:avLst/>
            <a:gdLst>
              <a:gd name="connsiteX0" fmla="*/ 0 w 3531917"/>
              <a:gd name="connsiteY0" fmla="*/ 69136 h 691363"/>
              <a:gd name="connsiteX1" fmla="*/ 69136 w 3531917"/>
              <a:gd name="connsiteY1" fmla="*/ 0 h 691363"/>
              <a:gd name="connsiteX2" fmla="*/ 3462781 w 3531917"/>
              <a:gd name="connsiteY2" fmla="*/ 0 h 691363"/>
              <a:gd name="connsiteX3" fmla="*/ 3531917 w 3531917"/>
              <a:gd name="connsiteY3" fmla="*/ 69136 h 691363"/>
              <a:gd name="connsiteX4" fmla="*/ 3531917 w 3531917"/>
              <a:gd name="connsiteY4" fmla="*/ 622227 h 691363"/>
              <a:gd name="connsiteX5" fmla="*/ 3462781 w 3531917"/>
              <a:gd name="connsiteY5" fmla="*/ 691363 h 691363"/>
              <a:gd name="connsiteX6" fmla="*/ 69136 w 3531917"/>
              <a:gd name="connsiteY6" fmla="*/ 691363 h 691363"/>
              <a:gd name="connsiteX7" fmla="*/ 0 w 3531917"/>
              <a:gd name="connsiteY7" fmla="*/ 622227 h 691363"/>
              <a:gd name="connsiteX8" fmla="*/ 0 w 3531917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1917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462781" y="0"/>
                </a:lnTo>
                <a:cubicBezTo>
                  <a:pt x="3500964" y="0"/>
                  <a:pt x="3531917" y="30953"/>
                  <a:pt x="3531917" y="69136"/>
                </a:cubicBezTo>
                <a:lnTo>
                  <a:pt x="3531917" y="622227"/>
                </a:lnTo>
                <a:cubicBezTo>
                  <a:pt x="3531917" y="660410"/>
                  <a:pt x="3500964" y="691363"/>
                  <a:pt x="3462781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919" tIns="38029" rIns="46919" bIns="380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Select Topic </a:t>
            </a:r>
            <a:r>
              <a:rPr lang="en-US" sz="1400" kern="1200" dirty="0" smtClean="0">
                <a:sym typeface="Wingdings" panose="05000000000000000000" pitchFamily="2" charset="2"/>
              </a:rPr>
              <a:t> Plan Lesson  Create Assessment </a:t>
            </a:r>
            <a:endParaRPr lang="en-US" sz="1400" kern="1200" dirty="0"/>
          </a:p>
        </p:txBody>
      </p:sp>
      <p:sp>
        <p:nvSpPr>
          <p:cNvPr id="8" name="Freeform 7"/>
          <p:cNvSpPr/>
          <p:nvPr/>
        </p:nvSpPr>
        <p:spPr>
          <a:xfrm>
            <a:off x="460917" y="2950353"/>
            <a:ext cx="244670" cy="15247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24768"/>
                </a:lnTo>
                <a:lnTo>
                  <a:pt x="244670" y="152476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705588" y="4129439"/>
            <a:ext cx="3531917" cy="691363"/>
          </a:xfrm>
          <a:custGeom>
            <a:avLst/>
            <a:gdLst>
              <a:gd name="connsiteX0" fmla="*/ 0 w 3531917"/>
              <a:gd name="connsiteY0" fmla="*/ 69136 h 691363"/>
              <a:gd name="connsiteX1" fmla="*/ 69136 w 3531917"/>
              <a:gd name="connsiteY1" fmla="*/ 0 h 691363"/>
              <a:gd name="connsiteX2" fmla="*/ 3462781 w 3531917"/>
              <a:gd name="connsiteY2" fmla="*/ 0 h 691363"/>
              <a:gd name="connsiteX3" fmla="*/ 3531917 w 3531917"/>
              <a:gd name="connsiteY3" fmla="*/ 69136 h 691363"/>
              <a:gd name="connsiteX4" fmla="*/ 3531917 w 3531917"/>
              <a:gd name="connsiteY4" fmla="*/ 622227 h 691363"/>
              <a:gd name="connsiteX5" fmla="*/ 3462781 w 3531917"/>
              <a:gd name="connsiteY5" fmla="*/ 691363 h 691363"/>
              <a:gd name="connsiteX6" fmla="*/ 69136 w 3531917"/>
              <a:gd name="connsiteY6" fmla="*/ 691363 h 691363"/>
              <a:gd name="connsiteX7" fmla="*/ 0 w 3531917"/>
              <a:gd name="connsiteY7" fmla="*/ 622227 h 691363"/>
              <a:gd name="connsiteX8" fmla="*/ 0 w 3531917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1917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462781" y="0"/>
                </a:lnTo>
                <a:cubicBezTo>
                  <a:pt x="3500964" y="0"/>
                  <a:pt x="3531917" y="30953"/>
                  <a:pt x="3531917" y="69136"/>
                </a:cubicBezTo>
                <a:lnTo>
                  <a:pt x="3531917" y="622227"/>
                </a:lnTo>
                <a:cubicBezTo>
                  <a:pt x="3531917" y="660410"/>
                  <a:pt x="3500964" y="691363"/>
                  <a:pt x="3462781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919" tIns="38029" rIns="46919" bIns="380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Divide and Conquer Approach to Planning</a:t>
            </a:r>
            <a:endParaRPr lang="en-US" sz="1400" kern="1200" dirty="0"/>
          </a:p>
        </p:txBody>
      </p:sp>
      <p:sp>
        <p:nvSpPr>
          <p:cNvPr id="10" name="Freeform 9"/>
          <p:cNvSpPr/>
          <p:nvPr/>
        </p:nvSpPr>
        <p:spPr>
          <a:xfrm>
            <a:off x="460917" y="2950353"/>
            <a:ext cx="276418" cy="240976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09762"/>
                </a:lnTo>
                <a:lnTo>
                  <a:pt x="276418" y="240976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737336" y="5014433"/>
            <a:ext cx="3531917" cy="691363"/>
          </a:xfrm>
          <a:custGeom>
            <a:avLst/>
            <a:gdLst>
              <a:gd name="connsiteX0" fmla="*/ 0 w 3531917"/>
              <a:gd name="connsiteY0" fmla="*/ 69136 h 691363"/>
              <a:gd name="connsiteX1" fmla="*/ 69136 w 3531917"/>
              <a:gd name="connsiteY1" fmla="*/ 0 h 691363"/>
              <a:gd name="connsiteX2" fmla="*/ 3462781 w 3531917"/>
              <a:gd name="connsiteY2" fmla="*/ 0 h 691363"/>
              <a:gd name="connsiteX3" fmla="*/ 3531917 w 3531917"/>
              <a:gd name="connsiteY3" fmla="*/ 69136 h 691363"/>
              <a:gd name="connsiteX4" fmla="*/ 3531917 w 3531917"/>
              <a:gd name="connsiteY4" fmla="*/ 622227 h 691363"/>
              <a:gd name="connsiteX5" fmla="*/ 3462781 w 3531917"/>
              <a:gd name="connsiteY5" fmla="*/ 691363 h 691363"/>
              <a:gd name="connsiteX6" fmla="*/ 69136 w 3531917"/>
              <a:gd name="connsiteY6" fmla="*/ 691363 h 691363"/>
              <a:gd name="connsiteX7" fmla="*/ 0 w 3531917"/>
              <a:gd name="connsiteY7" fmla="*/ 622227 h 691363"/>
              <a:gd name="connsiteX8" fmla="*/ 0 w 3531917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1917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462781" y="0"/>
                </a:lnTo>
                <a:cubicBezTo>
                  <a:pt x="3500964" y="0"/>
                  <a:pt x="3531917" y="30953"/>
                  <a:pt x="3531917" y="69136"/>
                </a:cubicBezTo>
                <a:lnTo>
                  <a:pt x="3531917" y="622227"/>
                </a:lnTo>
                <a:cubicBezTo>
                  <a:pt x="3531917" y="660410"/>
                  <a:pt x="3500964" y="691363"/>
                  <a:pt x="3462781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919" tIns="38029" rIns="46919" bIns="380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Not necessarily aligned to standards</a:t>
            </a:r>
            <a:endParaRPr lang="en-US" sz="14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460917" y="2950353"/>
            <a:ext cx="286252" cy="336566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65668"/>
                </a:lnTo>
                <a:lnTo>
                  <a:pt x="286252" y="3365668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747170" y="5877282"/>
            <a:ext cx="3531917" cy="877478"/>
          </a:xfrm>
          <a:custGeom>
            <a:avLst/>
            <a:gdLst>
              <a:gd name="connsiteX0" fmla="*/ 0 w 3531917"/>
              <a:gd name="connsiteY0" fmla="*/ 87748 h 877478"/>
              <a:gd name="connsiteX1" fmla="*/ 87748 w 3531917"/>
              <a:gd name="connsiteY1" fmla="*/ 0 h 877478"/>
              <a:gd name="connsiteX2" fmla="*/ 3444169 w 3531917"/>
              <a:gd name="connsiteY2" fmla="*/ 0 h 877478"/>
              <a:gd name="connsiteX3" fmla="*/ 3531917 w 3531917"/>
              <a:gd name="connsiteY3" fmla="*/ 87748 h 877478"/>
              <a:gd name="connsiteX4" fmla="*/ 3531917 w 3531917"/>
              <a:gd name="connsiteY4" fmla="*/ 789730 h 877478"/>
              <a:gd name="connsiteX5" fmla="*/ 3444169 w 3531917"/>
              <a:gd name="connsiteY5" fmla="*/ 877478 h 877478"/>
              <a:gd name="connsiteX6" fmla="*/ 87748 w 3531917"/>
              <a:gd name="connsiteY6" fmla="*/ 877478 h 877478"/>
              <a:gd name="connsiteX7" fmla="*/ 0 w 3531917"/>
              <a:gd name="connsiteY7" fmla="*/ 789730 h 877478"/>
              <a:gd name="connsiteX8" fmla="*/ 0 w 3531917"/>
              <a:gd name="connsiteY8" fmla="*/ 87748 h 877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31917" h="877478">
                <a:moveTo>
                  <a:pt x="0" y="87748"/>
                </a:moveTo>
                <a:cubicBezTo>
                  <a:pt x="0" y="39286"/>
                  <a:pt x="39286" y="0"/>
                  <a:pt x="87748" y="0"/>
                </a:cubicBezTo>
                <a:lnTo>
                  <a:pt x="3444169" y="0"/>
                </a:lnTo>
                <a:cubicBezTo>
                  <a:pt x="3492631" y="0"/>
                  <a:pt x="3531917" y="39286"/>
                  <a:pt x="3531917" y="87748"/>
                </a:cubicBezTo>
                <a:lnTo>
                  <a:pt x="3531917" y="789730"/>
                </a:lnTo>
                <a:cubicBezTo>
                  <a:pt x="3531917" y="838192"/>
                  <a:pt x="3492631" y="877478"/>
                  <a:pt x="3444169" y="877478"/>
                </a:cubicBezTo>
                <a:lnTo>
                  <a:pt x="87748" y="877478"/>
                </a:lnTo>
                <a:cubicBezTo>
                  <a:pt x="39286" y="877478"/>
                  <a:pt x="0" y="838192"/>
                  <a:pt x="0" y="789730"/>
                </a:cubicBezTo>
                <a:lnTo>
                  <a:pt x="0" y="87748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370" tIns="43480" rIns="52370" bIns="4348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Focused more on the teacher and what needs to occur rather than students and what/how they will learn</a:t>
            </a:r>
            <a:endParaRPr lang="en-US" sz="14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4234834" y="2268226"/>
            <a:ext cx="4125035" cy="691363"/>
          </a:xfrm>
          <a:custGeom>
            <a:avLst/>
            <a:gdLst>
              <a:gd name="connsiteX0" fmla="*/ 0 w 4125035"/>
              <a:gd name="connsiteY0" fmla="*/ 69136 h 691363"/>
              <a:gd name="connsiteX1" fmla="*/ 69136 w 4125035"/>
              <a:gd name="connsiteY1" fmla="*/ 0 h 691363"/>
              <a:gd name="connsiteX2" fmla="*/ 4055899 w 4125035"/>
              <a:gd name="connsiteY2" fmla="*/ 0 h 691363"/>
              <a:gd name="connsiteX3" fmla="*/ 4125035 w 4125035"/>
              <a:gd name="connsiteY3" fmla="*/ 69136 h 691363"/>
              <a:gd name="connsiteX4" fmla="*/ 4125035 w 4125035"/>
              <a:gd name="connsiteY4" fmla="*/ 622227 h 691363"/>
              <a:gd name="connsiteX5" fmla="*/ 4055899 w 4125035"/>
              <a:gd name="connsiteY5" fmla="*/ 691363 h 691363"/>
              <a:gd name="connsiteX6" fmla="*/ 69136 w 4125035"/>
              <a:gd name="connsiteY6" fmla="*/ 691363 h 691363"/>
              <a:gd name="connsiteX7" fmla="*/ 0 w 4125035"/>
              <a:gd name="connsiteY7" fmla="*/ 622227 h 691363"/>
              <a:gd name="connsiteX8" fmla="*/ 0 w 4125035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25035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4055899" y="0"/>
                </a:lnTo>
                <a:cubicBezTo>
                  <a:pt x="4094082" y="0"/>
                  <a:pt x="4125035" y="30953"/>
                  <a:pt x="4125035" y="69136"/>
                </a:cubicBezTo>
                <a:lnTo>
                  <a:pt x="4125035" y="622227"/>
                </a:lnTo>
                <a:cubicBezTo>
                  <a:pt x="4125035" y="660410"/>
                  <a:pt x="4094082" y="691363"/>
                  <a:pt x="4055899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589" tIns="55809" rIns="73589" bIns="55809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smtClean="0"/>
              <a:t>Planning for Learning</a:t>
            </a:r>
            <a:endParaRPr lang="en-US" sz="28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4647338" y="2959589"/>
            <a:ext cx="322488" cy="57558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75581"/>
                </a:lnTo>
                <a:lnTo>
                  <a:pt x="322488" y="575581"/>
                </a:lnTo>
              </a:path>
            </a:pathLst>
          </a:custGeom>
          <a:noFill/>
          <a:ln>
            <a:solidFill>
              <a:srgbClr val="EF7A24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969826" y="3103932"/>
            <a:ext cx="3878882" cy="862476"/>
          </a:xfrm>
          <a:custGeom>
            <a:avLst/>
            <a:gdLst>
              <a:gd name="connsiteX0" fmla="*/ 0 w 3878882"/>
              <a:gd name="connsiteY0" fmla="*/ 86248 h 862476"/>
              <a:gd name="connsiteX1" fmla="*/ 86248 w 3878882"/>
              <a:gd name="connsiteY1" fmla="*/ 0 h 862476"/>
              <a:gd name="connsiteX2" fmla="*/ 3792634 w 3878882"/>
              <a:gd name="connsiteY2" fmla="*/ 0 h 862476"/>
              <a:gd name="connsiteX3" fmla="*/ 3878882 w 3878882"/>
              <a:gd name="connsiteY3" fmla="*/ 86248 h 862476"/>
              <a:gd name="connsiteX4" fmla="*/ 3878882 w 3878882"/>
              <a:gd name="connsiteY4" fmla="*/ 776228 h 862476"/>
              <a:gd name="connsiteX5" fmla="*/ 3792634 w 3878882"/>
              <a:gd name="connsiteY5" fmla="*/ 862476 h 862476"/>
              <a:gd name="connsiteX6" fmla="*/ 86248 w 3878882"/>
              <a:gd name="connsiteY6" fmla="*/ 862476 h 862476"/>
              <a:gd name="connsiteX7" fmla="*/ 0 w 3878882"/>
              <a:gd name="connsiteY7" fmla="*/ 776228 h 862476"/>
              <a:gd name="connsiteX8" fmla="*/ 0 w 3878882"/>
              <a:gd name="connsiteY8" fmla="*/ 86248 h 86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882" h="862476">
                <a:moveTo>
                  <a:pt x="0" y="86248"/>
                </a:moveTo>
                <a:cubicBezTo>
                  <a:pt x="0" y="38615"/>
                  <a:pt x="38615" y="0"/>
                  <a:pt x="86248" y="0"/>
                </a:cubicBezTo>
                <a:lnTo>
                  <a:pt x="3792634" y="0"/>
                </a:lnTo>
                <a:cubicBezTo>
                  <a:pt x="3840267" y="0"/>
                  <a:pt x="3878882" y="38615"/>
                  <a:pt x="3878882" y="86248"/>
                </a:cubicBezTo>
                <a:lnTo>
                  <a:pt x="3878882" y="776228"/>
                </a:lnTo>
                <a:cubicBezTo>
                  <a:pt x="3878882" y="823861"/>
                  <a:pt x="3840267" y="862476"/>
                  <a:pt x="3792634" y="862476"/>
                </a:cubicBezTo>
                <a:lnTo>
                  <a:pt x="86248" y="862476"/>
                </a:lnTo>
                <a:cubicBezTo>
                  <a:pt x="38615" y="862476"/>
                  <a:pt x="0" y="823861"/>
                  <a:pt x="0" y="776228"/>
                </a:cubicBezTo>
                <a:lnTo>
                  <a:pt x="0" y="86248"/>
                </a:lnTo>
                <a:close/>
              </a:path>
            </a:pathLst>
          </a:custGeom>
          <a:ln>
            <a:solidFill>
              <a:srgbClr val="EF7A24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931" tIns="43041" rIns="51931" bIns="4304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Standards </a:t>
            </a:r>
            <a:r>
              <a:rPr lang="en-US" sz="1400" kern="1200" dirty="0" smtClean="0">
                <a:sym typeface="Wingdings" panose="05000000000000000000" pitchFamily="2" charset="2"/>
              </a:rPr>
              <a:t> Clarification Documents  Evidence of Learning  Student Tasks  Strategies and Structures  Resources  Differentiation</a:t>
            </a:r>
            <a:endParaRPr lang="en-US" sz="1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4647338" y="2959589"/>
            <a:ext cx="322681" cy="15538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553840"/>
                </a:lnTo>
                <a:lnTo>
                  <a:pt x="322681" y="1553840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4970019" y="4167748"/>
            <a:ext cx="3928174" cy="691363"/>
          </a:xfrm>
          <a:custGeom>
            <a:avLst/>
            <a:gdLst>
              <a:gd name="connsiteX0" fmla="*/ 0 w 3928174"/>
              <a:gd name="connsiteY0" fmla="*/ 69136 h 691363"/>
              <a:gd name="connsiteX1" fmla="*/ 69136 w 3928174"/>
              <a:gd name="connsiteY1" fmla="*/ 0 h 691363"/>
              <a:gd name="connsiteX2" fmla="*/ 3859038 w 3928174"/>
              <a:gd name="connsiteY2" fmla="*/ 0 h 691363"/>
              <a:gd name="connsiteX3" fmla="*/ 3928174 w 3928174"/>
              <a:gd name="connsiteY3" fmla="*/ 69136 h 691363"/>
              <a:gd name="connsiteX4" fmla="*/ 3928174 w 3928174"/>
              <a:gd name="connsiteY4" fmla="*/ 622227 h 691363"/>
              <a:gd name="connsiteX5" fmla="*/ 3859038 w 3928174"/>
              <a:gd name="connsiteY5" fmla="*/ 691363 h 691363"/>
              <a:gd name="connsiteX6" fmla="*/ 69136 w 3928174"/>
              <a:gd name="connsiteY6" fmla="*/ 691363 h 691363"/>
              <a:gd name="connsiteX7" fmla="*/ 0 w 3928174"/>
              <a:gd name="connsiteY7" fmla="*/ 622227 h 691363"/>
              <a:gd name="connsiteX8" fmla="*/ 0 w 3928174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8174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859038" y="0"/>
                </a:lnTo>
                <a:cubicBezTo>
                  <a:pt x="3897221" y="0"/>
                  <a:pt x="3928174" y="30953"/>
                  <a:pt x="3928174" y="69136"/>
                </a:cubicBezTo>
                <a:lnTo>
                  <a:pt x="3928174" y="622227"/>
                </a:lnTo>
                <a:cubicBezTo>
                  <a:pt x="3928174" y="660410"/>
                  <a:pt x="3897221" y="691363"/>
                  <a:pt x="3859038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919" tIns="38029" rIns="46919" bIns="380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Collaborative Approach to Planning: All teachers deeply understand lesson and purposes behind its design</a:t>
            </a:r>
            <a:endParaRPr lang="en-US" sz="14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4647338" y="2959589"/>
            <a:ext cx="322681" cy="24180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8044"/>
                </a:lnTo>
                <a:lnTo>
                  <a:pt x="322681" y="2418044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4970019" y="5031952"/>
            <a:ext cx="3928174" cy="691363"/>
          </a:xfrm>
          <a:custGeom>
            <a:avLst/>
            <a:gdLst>
              <a:gd name="connsiteX0" fmla="*/ 0 w 3928174"/>
              <a:gd name="connsiteY0" fmla="*/ 69136 h 691363"/>
              <a:gd name="connsiteX1" fmla="*/ 69136 w 3928174"/>
              <a:gd name="connsiteY1" fmla="*/ 0 h 691363"/>
              <a:gd name="connsiteX2" fmla="*/ 3859038 w 3928174"/>
              <a:gd name="connsiteY2" fmla="*/ 0 h 691363"/>
              <a:gd name="connsiteX3" fmla="*/ 3928174 w 3928174"/>
              <a:gd name="connsiteY3" fmla="*/ 69136 h 691363"/>
              <a:gd name="connsiteX4" fmla="*/ 3928174 w 3928174"/>
              <a:gd name="connsiteY4" fmla="*/ 622227 h 691363"/>
              <a:gd name="connsiteX5" fmla="*/ 3859038 w 3928174"/>
              <a:gd name="connsiteY5" fmla="*/ 691363 h 691363"/>
              <a:gd name="connsiteX6" fmla="*/ 69136 w 3928174"/>
              <a:gd name="connsiteY6" fmla="*/ 691363 h 691363"/>
              <a:gd name="connsiteX7" fmla="*/ 0 w 3928174"/>
              <a:gd name="connsiteY7" fmla="*/ 622227 h 691363"/>
              <a:gd name="connsiteX8" fmla="*/ 0 w 3928174"/>
              <a:gd name="connsiteY8" fmla="*/ 69136 h 69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8174" h="691363">
                <a:moveTo>
                  <a:pt x="0" y="69136"/>
                </a:moveTo>
                <a:cubicBezTo>
                  <a:pt x="0" y="30953"/>
                  <a:pt x="30953" y="0"/>
                  <a:pt x="69136" y="0"/>
                </a:cubicBezTo>
                <a:lnTo>
                  <a:pt x="3859038" y="0"/>
                </a:lnTo>
                <a:cubicBezTo>
                  <a:pt x="3897221" y="0"/>
                  <a:pt x="3928174" y="30953"/>
                  <a:pt x="3928174" y="69136"/>
                </a:cubicBezTo>
                <a:lnTo>
                  <a:pt x="3928174" y="622227"/>
                </a:lnTo>
                <a:cubicBezTo>
                  <a:pt x="3928174" y="660410"/>
                  <a:pt x="3897221" y="691363"/>
                  <a:pt x="3859038" y="691363"/>
                </a:cubicBezTo>
                <a:lnTo>
                  <a:pt x="69136" y="691363"/>
                </a:lnTo>
                <a:cubicBezTo>
                  <a:pt x="30953" y="691363"/>
                  <a:pt x="0" y="660410"/>
                  <a:pt x="0" y="622227"/>
                </a:cubicBezTo>
                <a:lnTo>
                  <a:pt x="0" y="69136"/>
                </a:lnTo>
                <a:close/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6919" tIns="38029" rIns="46919" bIns="380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Backward design: lessons tightly aligned to leading students to mastery of the standards</a:t>
            </a:r>
            <a:endParaRPr lang="en-US" sz="14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4647338" y="2959589"/>
            <a:ext cx="322681" cy="331674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316748"/>
                </a:lnTo>
                <a:lnTo>
                  <a:pt x="322681" y="3316748"/>
                </a:ln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4970019" y="5861271"/>
            <a:ext cx="3928174" cy="830134"/>
          </a:xfrm>
          <a:custGeom>
            <a:avLst/>
            <a:gdLst>
              <a:gd name="connsiteX0" fmla="*/ 0 w 3928174"/>
              <a:gd name="connsiteY0" fmla="*/ 83013 h 830134"/>
              <a:gd name="connsiteX1" fmla="*/ 83013 w 3928174"/>
              <a:gd name="connsiteY1" fmla="*/ 0 h 830134"/>
              <a:gd name="connsiteX2" fmla="*/ 3845161 w 3928174"/>
              <a:gd name="connsiteY2" fmla="*/ 0 h 830134"/>
              <a:gd name="connsiteX3" fmla="*/ 3928174 w 3928174"/>
              <a:gd name="connsiteY3" fmla="*/ 83013 h 830134"/>
              <a:gd name="connsiteX4" fmla="*/ 3928174 w 3928174"/>
              <a:gd name="connsiteY4" fmla="*/ 747121 h 830134"/>
              <a:gd name="connsiteX5" fmla="*/ 3845161 w 3928174"/>
              <a:gd name="connsiteY5" fmla="*/ 830134 h 830134"/>
              <a:gd name="connsiteX6" fmla="*/ 83013 w 3928174"/>
              <a:gd name="connsiteY6" fmla="*/ 830134 h 830134"/>
              <a:gd name="connsiteX7" fmla="*/ 0 w 3928174"/>
              <a:gd name="connsiteY7" fmla="*/ 747121 h 830134"/>
              <a:gd name="connsiteX8" fmla="*/ 0 w 3928174"/>
              <a:gd name="connsiteY8" fmla="*/ 83013 h 83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8174" h="830134">
                <a:moveTo>
                  <a:pt x="0" y="83013"/>
                </a:moveTo>
                <a:cubicBezTo>
                  <a:pt x="0" y="37166"/>
                  <a:pt x="37166" y="0"/>
                  <a:pt x="83013" y="0"/>
                </a:cubicBezTo>
                <a:lnTo>
                  <a:pt x="3845161" y="0"/>
                </a:lnTo>
                <a:cubicBezTo>
                  <a:pt x="3891008" y="0"/>
                  <a:pt x="3928174" y="37166"/>
                  <a:pt x="3928174" y="83013"/>
                </a:cubicBezTo>
                <a:lnTo>
                  <a:pt x="3928174" y="747121"/>
                </a:lnTo>
                <a:cubicBezTo>
                  <a:pt x="3928174" y="792968"/>
                  <a:pt x="3891008" y="830134"/>
                  <a:pt x="3845161" y="830134"/>
                </a:cubicBezTo>
                <a:lnTo>
                  <a:pt x="83013" y="830134"/>
                </a:lnTo>
                <a:cubicBezTo>
                  <a:pt x="37166" y="830134"/>
                  <a:pt x="0" y="792968"/>
                  <a:pt x="0" y="747121"/>
                </a:cubicBezTo>
                <a:lnTo>
                  <a:pt x="0" y="83013"/>
                </a:lnTo>
                <a:close/>
              </a:path>
            </a:pathLst>
          </a:custGeom>
          <a:ln>
            <a:solidFill>
              <a:schemeClr val="accent3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984" tIns="42094" rIns="50984" bIns="420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/>
              <a:t>Focused on student learning and the experiences required in order for students to be able to demonstrate mastery of that learning</a:t>
            </a:r>
            <a:endParaRPr lang="en-US" sz="1400" kern="1200" dirty="0"/>
          </a:p>
        </p:txBody>
      </p:sp>
    </p:spTree>
    <p:extLst>
      <p:ext uri="{BB962C8B-B14F-4D97-AF65-F5344CB8AC3E}">
        <p14:creationId xmlns:p14="http://schemas.microsoft.com/office/powerpoint/2010/main" val="40781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806246"/>
            <a:ext cx="6792889" cy="958538"/>
          </a:xfrm>
        </p:spPr>
        <p:txBody>
          <a:bodyPr/>
          <a:lstStyle/>
          <a:p>
            <a:r>
              <a:rPr lang="en-US" sz="4800" dirty="0" smtClean="0"/>
              <a:t>GOALS</a:t>
            </a:r>
            <a:endParaRPr lang="en-US" sz="60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6271956"/>
              </p:ext>
            </p:extLst>
          </p:nvPr>
        </p:nvGraphicFramePr>
        <p:xfrm>
          <a:off x="-1258529" y="2281903"/>
          <a:ext cx="11641394" cy="4384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32904" y="3106995"/>
            <a:ext cx="1602657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through the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2903" y="4321279"/>
            <a:ext cx="1602657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 that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2903" y="5461821"/>
            <a:ext cx="1602657" cy="408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88A374-45B7-4F50-BC36-A2C611759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D42173-43EA-47FD-BED6-F98081E31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A70222-1F64-464F-83FD-53CF29A90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6A0E1D-09E7-4F32-A5B2-E3B1EFEAA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698EF3D-5B09-4B88-800D-B6D26BC557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CED695-30EB-4C74-A969-79CED5622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26D708-45BF-4A65-8254-2F8BC084B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B28E094-5E5E-4C76-9A05-12C1752F3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 uiExpand="1" animBg="1"/>
      <p:bldP spid="6" grpId="0" uiExpand="1" animBg="1"/>
      <p:bldP spid="7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Protocols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748454" y="2310581"/>
            <a:ext cx="7884269" cy="41885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5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None/>
            </a:pPr>
            <a:r>
              <a:rPr lang="en-US" sz="2800" b="1" dirty="0"/>
              <a:t>We must </a:t>
            </a:r>
            <a:r>
              <a:rPr lang="en-US" sz="2800" b="1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elevate the cognitive </a:t>
            </a:r>
            <a:r>
              <a:rPr lang="en-US" sz="2800" b="1" dirty="0" smtClean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discourse </a:t>
            </a:r>
            <a:r>
              <a:rPr lang="en-US" sz="2800" b="1" dirty="0" smtClean="0"/>
              <a:t>within PLCs</a:t>
            </a:r>
            <a:endParaRPr lang="en-US" sz="2800" b="1" dirty="0"/>
          </a:p>
          <a:p>
            <a:pPr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Protocols ARE thinking and discussion guides </a:t>
            </a:r>
            <a:r>
              <a:rPr lang="en-US" sz="2800" b="1" dirty="0"/>
              <a:t>designed to move PLCs </a:t>
            </a:r>
            <a:r>
              <a:rPr lang="en-US" sz="2800" b="1" dirty="0" smtClean="0"/>
              <a:t>through the complex process of planning for learning</a:t>
            </a:r>
            <a:endParaRPr lang="en-US" sz="2800" b="1" dirty="0"/>
          </a:p>
          <a:p>
            <a:pPr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Protocols are NOT assignments </a:t>
            </a:r>
            <a:r>
              <a:rPr lang="en-US" sz="2800" b="1" dirty="0" smtClean="0"/>
              <a:t>to be completed and submitted punitively</a:t>
            </a:r>
          </a:p>
          <a:p>
            <a:pPr>
              <a:spcAft>
                <a:spcPts val="1200"/>
              </a:spcAft>
              <a:buNone/>
            </a:pPr>
            <a:r>
              <a:rPr lang="en-US" sz="2800" b="1" dirty="0" smtClean="0"/>
              <a:t>Protocols are </a:t>
            </a:r>
            <a:r>
              <a:rPr lang="en-US" sz="2800" b="1" dirty="0">
                <a:solidFill>
                  <a:schemeClr val="tx2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NOT a PLC agenda</a:t>
            </a:r>
          </a:p>
        </p:txBody>
      </p:sp>
    </p:spTree>
    <p:extLst>
      <p:ext uri="{BB962C8B-B14F-4D97-AF65-F5344CB8AC3E}">
        <p14:creationId xmlns:p14="http://schemas.microsoft.com/office/powerpoint/2010/main" val="301493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quenc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769" y="1839698"/>
            <a:ext cx="8133786" cy="447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2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Learning Protocols</a:t>
            </a:r>
            <a:endParaRPr lang="en-US" dirty="0"/>
          </a:p>
        </p:txBody>
      </p:sp>
      <p:sp>
        <p:nvSpPr>
          <p:cNvPr id="3" name="Rounded Rectangle 2">
            <a:hlinkClick r:id="rId3"/>
          </p:cNvPr>
          <p:cNvSpPr/>
          <p:nvPr/>
        </p:nvSpPr>
        <p:spPr>
          <a:xfrm>
            <a:off x="412956" y="2388079"/>
            <a:ext cx="8357418" cy="8512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birdvilleschools.net/learning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338" t="53981"/>
          <a:stretch/>
        </p:blipFill>
        <p:spPr>
          <a:xfrm>
            <a:off x="2089355" y="3405120"/>
            <a:ext cx="5004619" cy="320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446" y="897603"/>
            <a:ext cx="6343202" cy="709865"/>
          </a:xfrm>
        </p:spPr>
        <p:txBody>
          <a:bodyPr/>
          <a:lstStyle/>
          <a:p>
            <a:r>
              <a:rPr lang="en-US" dirty="0"/>
              <a:t>Planning for Learning Protocol: </a:t>
            </a:r>
            <a:br>
              <a:rPr lang="en-US" dirty="0"/>
            </a:br>
            <a:r>
              <a:rPr lang="en-US" sz="4400" b="1" dirty="0"/>
              <a:t>The </a:t>
            </a:r>
            <a:r>
              <a:rPr lang="en-US" sz="4400" b="1" dirty="0" smtClean="0"/>
              <a:t>Unit</a:t>
            </a:r>
            <a:endParaRPr lang="en-US" sz="44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0486" y="2324502"/>
          <a:ext cx="7913914" cy="4324932"/>
        </p:xfrm>
        <a:graphic>
          <a:graphicData uri="http://schemas.openxmlformats.org/drawingml/2006/table">
            <a:tbl>
              <a:tblPr firstRow="1" firstCol="1" bandRow="1"/>
              <a:tblGrid>
                <a:gridCol w="7913914"/>
              </a:tblGrid>
              <a:tr h="2484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Examine the Curriculum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71675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Overview – Concepts and Key Understandings; Guiding Questions; Teacher Suggestions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Vocabulary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Resources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Standards and Clarification Documents – Cognitive Rigor, Content, Context, and Sample Assessment Items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Process Skills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/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 Specification Documents (if available)</a:t>
                      </a: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Examine the Calendar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497A"/>
                    </a:solidFill>
                  </a:tcPr>
                </a:tc>
              </a:tr>
              <a:tr h="63508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 startAt="7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many instructional days are available in this unit?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may use the table below to plot out the instructional days available in this 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unit.</a:t>
                      </a: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4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Unit Plan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65F91"/>
                    </a:solidFill>
                  </a:tcPr>
                </a:tc>
              </a:tr>
              <a:tr h="1087836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 startAt="8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Which of the unit standards will be the leading standard each day of the unit?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 startAt="8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each leading standard, what partner standards can be bundled to maximize learning?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+mj-lt"/>
                        <a:buAutoNum type="arabicPeriod" startAt="8"/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each leading standard, what process skill(s) need to be explicitly addressed in order for students to achieve mastery? </a:t>
                      </a: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may use the table below to plot out standards for each day of the instructional unit.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73" marR="5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97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/>
          <p:nvPr/>
        </p:nvCxnSpPr>
        <p:spPr>
          <a:xfrm>
            <a:off x="4471248" y="4515477"/>
            <a:ext cx="321258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>
            <a:off x="3313150" y="2468151"/>
            <a:ext cx="557204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5299587" y="2487782"/>
            <a:ext cx="586033" cy="2024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" name="Oval 3"/>
          <p:cNvSpPr/>
          <p:nvPr/>
        </p:nvSpPr>
        <p:spPr>
          <a:xfrm>
            <a:off x="978310" y="3594880"/>
            <a:ext cx="7388942" cy="2945913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460199" y="2079887"/>
            <a:ext cx="1927550" cy="736478"/>
          </a:xfrm>
          <a:prstGeom prst="flowChartAlternateProcess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the standard(s):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Leading,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Partner, Process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5885620" y="2079887"/>
            <a:ext cx="1927550" cy="736478"/>
          </a:xfrm>
          <a:prstGeom prst="flowChartAlternateProcess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Evidence of Learning: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smtClean="0">
                <a:solidFill>
                  <a:sysClr val="window" lastClr="FFFFFF"/>
                </a:solidFill>
                <a:latin typeface="Calibri"/>
              </a:rPr>
              <a:t>Formative, Summative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709006" y="3288014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ysClr val="window" lastClr="FFFFFF"/>
                </a:solidFill>
              </a:rPr>
              <a:t>Student Tasks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627977" y="4147239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ysClr val="window" lastClr="FFFFFF"/>
                </a:solidFill>
              </a:rPr>
              <a:t>Strategies </a:t>
            </a:r>
            <a:r>
              <a:rPr lang="en-US" dirty="0">
                <a:solidFill>
                  <a:sysClr val="window" lastClr="FFFFFF"/>
                </a:solidFill>
              </a:rPr>
              <a:t>and </a:t>
            </a:r>
            <a:r>
              <a:rPr lang="en-US" dirty="0" smtClean="0">
                <a:solidFill>
                  <a:sysClr val="window" lastClr="FFFFFF"/>
                </a:solidFill>
              </a:rPr>
              <a:t>Structures</a:t>
            </a:r>
            <a:endParaRPr lang="en-US" dirty="0">
              <a:solidFill>
                <a:sysClr val="window" lastClr="FFFFFF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584602" y="5129210"/>
            <a:ext cx="1927550" cy="736478"/>
          </a:xfrm>
          <a:prstGeom prst="flowChartAlternateProcess">
            <a:avLst/>
          </a:prstGeom>
          <a:solidFill>
            <a:srgbClr val="8064A2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833410" y="5129210"/>
            <a:ext cx="2007865" cy="736478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Accommodations/ Modifications/ Extensions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709006" y="6049808"/>
            <a:ext cx="1927550" cy="736478"/>
          </a:xfrm>
          <a:prstGeom prst="flowChartAlternateProcess">
            <a:avLst/>
          </a:prstGeom>
          <a:solidFill>
            <a:srgbClr val="9BBB5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27118" y="2797028"/>
            <a:ext cx="2730696" cy="490986"/>
            <a:chOff x="3124200" y="1524000"/>
            <a:chExt cx="2590800" cy="6096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124200" y="1524000"/>
              <a:ext cx="1371600" cy="4572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 flipV="1">
              <a:off x="4495800" y="1524000"/>
              <a:ext cx="1219200" cy="4572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4495800" y="1524000"/>
              <a:ext cx="0" cy="6096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cxnSp>
        <p:nvCxnSpPr>
          <p:cNvPr id="16" name="Straight Arrow Connector 15"/>
          <p:cNvCxnSpPr/>
          <p:nvPr/>
        </p:nvCxnSpPr>
        <p:spPr>
          <a:xfrm flipH="1">
            <a:off x="3387751" y="3848045"/>
            <a:ext cx="321254" cy="26850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>
            <a:off x="4487897" y="4760971"/>
            <a:ext cx="487226" cy="42516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512152" y="5497449"/>
            <a:ext cx="321258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V="1">
            <a:off x="978310" y="4760971"/>
            <a:ext cx="80315" cy="184120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/>
          <p:cNvCxnSpPr>
            <a:endCxn id="4" idx="6"/>
          </p:cNvCxnSpPr>
          <p:nvPr/>
        </p:nvCxnSpPr>
        <p:spPr>
          <a:xfrm>
            <a:off x="8367252" y="4945090"/>
            <a:ext cx="0" cy="122746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98753" y="840860"/>
            <a:ext cx="6343202" cy="70986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Planning for Learning Protocol: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 smtClean="0"/>
              <a:t>The Lesson</a:t>
            </a:r>
            <a:endParaRPr lang="en-US" sz="4900" b="1" dirty="0"/>
          </a:p>
        </p:txBody>
      </p:sp>
      <p:sp>
        <p:nvSpPr>
          <p:cNvPr id="25" name="Flowchart: Alternate Process 24"/>
          <p:cNvSpPr/>
          <p:nvPr/>
        </p:nvSpPr>
        <p:spPr>
          <a:xfrm>
            <a:off x="3860522" y="2107033"/>
            <a:ext cx="1610034" cy="812742"/>
          </a:xfrm>
          <a:prstGeom prst="flowChartAlternateProcess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dirty="0">
                <a:solidFill>
                  <a:sysClr val="window" lastClr="FFFFFF"/>
                </a:solidFill>
                <a:latin typeface="Calibri"/>
              </a:rPr>
              <a:t>Standard Clarification Documents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4792506" y="4147238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ysClr val="window" lastClr="FFFFFF"/>
                </a:solidFill>
              </a:rPr>
              <a:t>Resources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5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Learning Protocol: </a:t>
            </a:r>
            <a:br>
              <a:rPr lang="en-US" dirty="0"/>
            </a:br>
            <a:r>
              <a:rPr lang="en-US" sz="4400" b="1" dirty="0" smtClean="0"/>
              <a:t>Data Analysis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698008" y="2989007"/>
            <a:ext cx="396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CBA ANALYSIS PROTOCOL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730477" y="23703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76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Learning Protocol: </a:t>
            </a:r>
            <a:br>
              <a:rPr lang="en-US" dirty="0"/>
            </a:br>
            <a:r>
              <a:rPr lang="en-US" sz="4400" b="1" dirty="0"/>
              <a:t>Data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8008" y="2989007"/>
            <a:ext cx="396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CBA ANALYSIS PROTOCOL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730477" y="237039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3386265" y="3358339"/>
            <a:ext cx="2585884" cy="228323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Any assessment or task analysis will mirror this same thinking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92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Learning Protocol: </a:t>
            </a:r>
            <a:br>
              <a:rPr lang="en-US" dirty="0"/>
            </a:br>
            <a:r>
              <a:rPr lang="en-US" sz="4400" b="1" dirty="0" smtClean="0"/>
              <a:t>Reflection</a:t>
            </a:r>
            <a:endParaRPr lang="en-US" sz="4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365977" y="1799910"/>
            <a:ext cx="7612380" cy="4800884"/>
            <a:chOff x="411480" y="1828800"/>
            <a:chExt cx="10149840" cy="640117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411480" y="5423917"/>
              <a:ext cx="8915188" cy="0"/>
            </a:xfrm>
            <a:prstGeom prst="straightConnector1">
              <a:avLst/>
            </a:prstGeom>
            <a:noFill/>
            <a:ln w="152400" cap="flat" cmpd="sng" algn="ctr">
              <a:solidFill>
                <a:srgbClr val="C0504D"/>
              </a:solidFill>
              <a:prstDash val="solid"/>
              <a:headEnd type="oval"/>
              <a:tailEnd type="triangle"/>
            </a:ln>
            <a:effectLst/>
          </p:spPr>
        </p:cxnSp>
        <p:sp>
          <p:nvSpPr>
            <p:cNvPr id="7" name="Rectangle 3"/>
            <p:cNvSpPr txBox="1">
              <a:spLocks noChangeArrowheads="1"/>
            </p:cNvSpPr>
            <p:nvPr/>
          </p:nvSpPr>
          <p:spPr bwMode="auto">
            <a:xfrm>
              <a:off x="411480" y="1828800"/>
              <a:ext cx="1014984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86212" tIns="43106" rIns="86212" bIns="4310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862119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Arial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480" y="2617856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Curriculum 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(standards/ goals/ objective)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4474" y="2617856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Students</a:t>
              </a:r>
              <a:r>
                <a:rPr kumimoji="0" lang="en-US" sz="1725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(produce high-quality work)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7977" y="2617856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Aligned Resources/ Materials</a:t>
              </a:r>
            </a:p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(i.e., Textbooks)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1480" y="6603621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Methods/ Strategies</a:t>
              </a:r>
            </a:p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(aligned staff development)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84474" y="6603621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Teachers 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(provide engaging and high-quality work)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7977" y="6603621"/>
              <a:ext cx="2140651" cy="162635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Organization </a:t>
              </a:r>
              <a:r>
                <a:rPr kumimoji="0" lang="en-US" sz="15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(structures/ policies/ procedures)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625421" y="4950476"/>
              <a:ext cx="1786848" cy="946882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25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Assessment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805218" y="4244214"/>
              <a:ext cx="545910" cy="989164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6" name="Straight Arrow Connector 15"/>
            <p:cNvCxnSpPr/>
            <p:nvPr/>
          </p:nvCxnSpPr>
          <p:spPr>
            <a:xfrm>
              <a:off x="5286460" y="4233878"/>
              <a:ext cx="545910" cy="989164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7" name="Straight Arrow Connector 16"/>
            <p:cNvCxnSpPr/>
            <p:nvPr/>
          </p:nvCxnSpPr>
          <p:spPr>
            <a:xfrm flipV="1">
              <a:off x="805218" y="5582881"/>
              <a:ext cx="531581" cy="1020740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18" name="Straight Arrow Connector 17"/>
            <p:cNvCxnSpPr/>
            <p:nvPr/>
          </p:nvCxnSpPr>
          <p:spPr>
            <a:xfrm flipV="1">
              <a:off x="5342096" y="5557481"/>
              <a:ext cx="531581" cy="1020740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sp>
          <p:nvSpPr>
            <p:cNvPr id="19" name="TextBox 18"/>
            <p:cNvSpPr txBox="1"/>
            <p:nvPr/>
          </p:nvSpPr>
          <p:spPr>
            <a:xfrm>
              <a:off x="2747977" y="5162307"/>
              <a:ext cx="2140651" cy="55399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431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ALIGNMENT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986869" y="5557481"/>
              <a:ext cx="531581" cy="1020740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  <p:cxnSp>
          <p:nvCxnSpPr>
            <p:cNvPr id="21" name="Straight Arrow Connector 20"/>
            <p:cNvCxnSpPr/>
            <p:nvPr/>
          </p:nvCxnSpPr>
          <p:spPr>
            <a:xfrm>
              <a:off x="2944846" y="4244214"/>
              <a:ext cx="545910" cy="989164"/>
            </a:xfrm>
            <a:prstGeom prst="straightConnector1">
              <a:avLst/>
            </a:prstGeom>
            <a:noFill/>
            <a:ln w="38100" cap="flat" cmpd="sng" algn="ctr">
              <a:solidFill>
                <a:srgbClr val="C0504D"/>
              </a:solidFill>
              <a:prstDash val="solid"/>
              <a:tailEnd type="triangle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22" name="TextBox 21"/>
          <p:cNvSpPr txBox="1"/>
          <p:nvPr/>
        </p:nvSpPr>
        <p:spPr>
          <a:xfrm>
            <a:off x="576039" y="2326422"/>
            <a:ext cx="663772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1060">
              <a:spcBef>
                <a:spcPts val="900"/>
              </a:spcBef>
            </a:pPr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I</a:t>
            </a:r>
          </a:p>
          <a:p>
            <a:pPr algn="ctr" defTabSz="431060">
              <a:spcBef>
                <a:spcPts val="900"/>
              </a:spcBef>
            </a:pPr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N</a:t>
            </a:r>
          </a:p>
          <a:p>
            <a:pPr algn="ctr" defTabSz="431060">
              <a:spcBef>
                <a:spcPts val="900"/>
              </a:spcBef>
            </a:pPr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P</a:t>
            </a:r>
          </a:p>
          <a:p>
            <a:pPr algn="ctr" defTabSz="431060">
              <a:spcBef>
                <a:spcPts val="900"/>
              </a:spcBef>
            </a:pPr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U</a:t>
            </a:r>
          </a:p>
          <a:p>
            <a:pPr algn="ctr" defTabSz="431060">
              <a:spcBef>
                <a:spcPts val="900"/>
              </a:spcBef>
            </a:pPr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71199" y="2195185"/>
            <a:ext cx="66377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O</a:t>
            </a:r>
          </a:p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U</a:t>
            </a:r>
          </a:p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T</a:t>
            </a:r>
            <a:endParaRPr lang="en-US" sz="4950" dirty="0">
              <a:solidFill>
                <a:prstClr val="black"/>
              </a:solidFill>
              <a:effectLst>
                <a:glow rad="139700">
                  <a:srgbClr val="4F81BD">
                    <a:satMod val="175000"/>
                    <a:alpha val="40000"/>
                  </a:srgbClr>
                </a:glow>
              </a:effectLst>
              <a:latin typeface="Calibri"/>
            </a:endParaRPr>
          </a:p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P</a:t>
            </a:r>
          </a:p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U</a:t>
            </a:r>
          </a:p>
          <a:p>
            <a:pPr algn="ctr" defTabSz="431060"/>
            <a:r>
              <a:rPr lang="en-US" sz="4950" b="1" dirty="0">
                <a:solidFill>
                  <a:prstClr val="black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latin typeface="Calibri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2581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806246"/>
            <a:ext cx="6792889" cy="958538"/>
          </a:xfrm>
        </p:spPr>
        <p:txBody>
          <a:bodyPr/>
          <a:lstStyle/>
          <a:p>
            <a:r>
              <a:rPr lang="en-US" sz="2400" dirty="0"/>
              <a:t>Multiple Dimensions of Data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gray">
          <a:xfrm>
            <a:off x="417871" y="9137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7546" y="2205025"/>
            <a:ext cx="2299229" cy="2176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717149" y="2532447"/>
            <a:ext cx="1865313" cy="3350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2731" tIns="36366" rIns="72731" bIns="36366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700" b="1" dirty="0">
                <a:latin typeface="Gill Sans MT" pitchFamily="34" charset="0"/>
              </a:rPr>
              <a:t>Demographics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331890" y="2931259"/>
            <a:ext cx="2378604" cy="2187179"/>
            <a:chOff x="2650" y="1278"/>
            <a:chExt cx="1798" cy="1837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50" y="1278"/>
              <a:ext cx="1735" cy="18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398" y="2156"/>
              <a:ext cx="1050" cy="28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 b="1" dirty="0" smtClean="0">
                  <a:latin typeface="Gill Sans MT" pitchFamily="34" charset="0"/>
                </a:rPr>
                <a:t>Perception</a:t>
              </a:r>
              <a:endParaRPr lang="en-US" sz="1600" b="1" dirty="0">
                <a:latin typeface="Gill Sans MT" pitchFamily="34" charset="0"/>
              </a:endParaRPr>
            </a:p>
          </p:txBody>
        </p:sp>
      </p:grpSp>
      <p:grpSp>
        <p:nvGrpSpPr>
          <p:cNvPr id="24" name="Group 28"/>
          <p:cNvGrpSpPr/>
          <p:nvPr/>
        </p:nvGrpSpPr>
        <p:grpSpPr>
          <a:xfrm>
            <a:off x="3346317" y="3882613"/>
            <a:ext cx="2319073" cy="2147888"/>
            <a:chOff x="4015580" y="4862193"/>
            <a:chExt cx="2782888" cy="2863851"/>
          </a:xfrm>
        </p:grpSpPr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15580" y="4862193"/>
              <a:ext cx="2782888" cy="28638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4669232" y="6451411"/>
              <a:ext cx="1438275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1700" b="1" dirty="0">
                  <a:latin typeface="Gill Sans MT" pitchFamily="34" charset="0"/>
                </a:rPr>
                <a:t>Student</a:t>
              </a:r>
            </a:p>
            <a:p>
              <a:pPr algn="ctr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US" sz="1700" b="1" dirty="0">
                  <a:latin typeface="Gill Sans MT" pitchFamily="34" charset="0"/>
                </a:rPr>
                <a:t>Learning</a:t>
              </a:r>
            </a:p>
          </p:txBody>
        </p:sp>
      </p:grp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49078" y="3657212"/>
            <a:ext cx="1690688" cy="596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2723" tIns="36363" rIns="72723" bIns="3636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700" b="1" dirty="0">
                <a:latin typeface="Gill Sans MT" pitchFamily="34" charset="0"/>
              </a:rPr>
              <a:t>School Processes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6677423" y="2189242"/>
            <a:ext cx="2466578" cy="17354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2723" tIns="36363" rIns="72723" bIns="3636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Enrollment, Mobility, Attendance, </a:t>
            </a:r>
            <a:r>
              <a:rPr lang="en-US" dirty="0" smtClean="0">
                <a:latin typeface="Gill Sans MT" pitchFamily="34" charset="0"/>
              </a:rPr>
              <a:t>Dropout/ Graduation </a:t>
            </a:r>
            <a:r>
              <a:rPr lang="en-US" dirty="0">
                <a:latin typeface="Gill Sans MT" pitchFamily="34" charset="0"/>
              </a:rPr>
              <a:t>Rate, Ethnicity, Gender, Grade Level, Teachers, Language proficiency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2344" y="5398394"/>
            <a:ext cx="3553421" cy="11814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2723" tIns="36363" rIns="72723" bIns="36363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Standardized Tests, Norm/Criterion Referenced Tests, Grade </a:t>
            </a:r>
            <a:r>
              <a:rPr lang="en-US" dirty="0" smtClean="0">
                <a:latin typeface="Gill Sans MT" pitchFamily="34" charset="0"/>
              </a:rPr>
              <a:t>Point Average, </a:t>
            </a:r>
            <a:r>
              <a:rPr lang="en-US" dirty="0">
                <a:latin typeface="Gill Sans MT" pitchFamily="34" charset="0"/>
              </a:rPr>
              <a:t>Formative </a:t>
            </a:r>
            <a:r>
              <a:rPr lang="en-US" dirty="0" smtClean="0">
                <a:latin typeface="Gill Sans MT" pitchFamily="34" charset="0"/>
              </a:rPr>
              <a:t>Assessment, Performance  Assessment</a:t>
            </a:r>
            <a:endParaRPr lang="en-US" dirty="0">
              <a:latin typeface="Gill Sans MT" pitchFamily="34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615699" y="4299794"/>
            <a:ext cx="1968500" cy="2012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2723" tIns="36363" rIns="72723" bIns="36363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Perceptions of Learning Environments, Values and Beliefs, Attitudes, Questionnaires, Observations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98438" y="2154857"/>
            <a:ext cx="2153452" cy="2012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2723" tIns="36363" rIns="72723" bIns="36363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Programs, Instructional Strategies, Classroom </a:t>
            </a:r>
            <a:r>
              <a:rPr lang="en-US" dirty="0" smtClean="0">
                <a:latin typeface="Gill Sans MT" pitchFamily="34" charset="0"/>
              </a:rPr>
              <a:t>Practices</a:t>
            </a:r>
            <a:r>
              <a:rPr lang="en-US" dirty="0">
                <a:latin typeface="Gill Sans MT" pitchFamily="34" charset="0"/>
              </a:rPr>
              <a:t>, Assessment Strategies, Summer School, Finance, Transportation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4956064" y="6498717"/>
            <a:ext cx="3535318" cy="1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23" tIns="36363" rIns="72723" bIns="36363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800" dirty="0">
                <a:latin typeface="Gill Sans MT" pitchFamily="34" charset="0"/>
              </a:rPr>
              <a:t>Copyright ©1991-2005 Education for the Future Initiative, Chico, CA</a:t>
            </a:r>
          </a:p>
        </p:txBody>
      </p:sp>
      <p:pic>
        <p:nvPicPr>
          <p:cNvPr id="33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2416" y="2931259"/>
            <a:ext cx="2366698" cy="216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4" name="Oval 33"/>
          <p:cNvSpPr/>
          <p:nvPr/>
        </p:nvSpPr>
        <p:spPr>
          <a:xfrm>
            <a:off x="4300367" y="2954908"/>
            <a:ext cx="2345532" cy="21490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31" tIns="36366" rIns="72731" bIns="36366"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3492500" y="2236218"/>
            <a:ext cx="2319917" cy="210858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31" tIns="36366" rIns="72731" bIns="36366"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3339885" y="3880479"/>
            <a:ext cx="2345532" cy="21490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31" tIns="36366" rIns="72731" bIns="36366"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402416" y="2931259"/>
            <a:ext cx="2372149" cy="2162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31" tIns="36366" rIns="72731" bIns="36366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Outcome/Products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457" y="2337538"/>
            <a:ext cx="7853016" cy="3530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 Learning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Classroom Practice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Lesson Plans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Agreed Upon Strategies/Best Practices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Accuracy and precision in instructional delivery</a:t>
            </a:r>
          </a:p>
        </p:txBody>
      </p:sp>
    </p:spTree>
    <p:extLst>
      <p:ext uri="{BB962C8B-B14F-4D97-AF65-F5344CB8AC3E}">
        <p14:creationId xmlns:p14="http://schemas.microsoft.com/office/powerpoint/2010/main" val="39217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Outcome/Products </a:t>
            </a:r>
            <a:endParaRPr lang="en-US" dirty="0"/>
          </a:p>
        </p:txBody>
      </p:sp>
      <p:pic>
        <p:nvPicPr>
          <p:cNvPr id="4" name="Driving down Old Spiral Highway, Lewiston, ID (4X normal spee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136" y="2326682"/>
            <a:ext cx="8674354" cy="357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/>
          <p:nvPr/>
        </p:nvCxnSpPr>
        <p:spPr>
          <a:xfrm>
            <a:off x="4471248" y="4515477"/>
            <a:ext cx="321258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>
            <a:off x="3313150" y="2468151"/>
            <a:ext cx="557204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>
          <a:xfrm flipV="1">
            <a:off x="5299587" y="2487782"/>
            <a:ext cx="586033" cy="20243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4" name="Oval 3"/>
          <p:cNvSpPr/>
          <p:nvPr/>
        </p:nvSpPr>
        <p:spPr>
          <a:xfrm>
            <a:off x="978310" y="3594880"/>
            <a:ext cx="7388942" cy="2945913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460199" y="2079887"/>
            <a:ext cx="1927550" cy="736478"/>
          </a:xfrm>
          <a:prstGeom prst="flowChartAlternateProcess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the standard(s):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Leading,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Partner, Process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5885620" y="2079887"/>
            <a:ext cx="1927550" cy="736478"/>
          </a:xfrm>
          <a:prstGeom prst="flowChartAlternateProcess">
            <a:avLst/>
          </a:prstGeom>
          <a:solidFill>
            <a:schemeClr val="accent4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Evidence of Learning: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 smtClean="0">
                <a:solidFill>
                  <a:sysClr val="window" lastClr="FFFFFF"/>
                </a:solidFill>
                <a:latin typeface="Calibri"/>
              </a:rPr>
              <a:t>Formative, Summative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3709006" y="3288014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ysClr val="window" lastClr="FFFFFF"/>
                </a:solidFill>
              </a:rPr>
              <a:t>Student Tasks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627977" y="4147239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dirty="0" smtClean="0">
                <a:solidFill>
                  <a:sysClr val="window" lastClr="FFFFFF"/>
                </a:solidFill>
              </a:rPr>
              <a:t>Strategies </a:t>
            </a:r>
            <a:r>
              <a:rPr lang="en-US" dirty="0">
                <a:solidFill>
                  <a:sysClr val="window" lastClr="FFFFFF"/>
                </a:solidFill>
              </a:rPr>
              <a:t>and </a:t>
            </a:r>
            <a:r>
              <a:rPr lang="en-US" dirty="0" smtClean="0">
                <a:solidFill>
                  <a:sysClr val="window" lastClr="FFFFFF"/>
                </a:solidFill>
              </a:rPr>
              <a:t>Structures</a:t>
            </a:r>
            <a:endParaRPr lang="en-US" dirty="0">
              <a:solidFill>
                <a:sysClr val="window" lastClr="FFFFFF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2584602" y="5129210"/>
            <a:ext cx="1927550" cy="736478"/>
          </a:xfrm>
          <a:prstGeom prst="flowChartAlternateProcess">
            <a:avLst/>
          </a:prstGeom>
          <a:solidFill>
            <a:srgbClr val="8064A2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Procedure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4833410" y="5129210"/>
            <a:ext cx="2007865" cy="736478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Accommodations/ Modifications/ Extensions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3709006" y="6049808"/>
            <a:ext cx="1927550" cy="736478"/>
          </a:xfrm>
          <a:prstGeom prst="flowChartAlternateProcess">
            <a:avLst/>
          </a:prstGeom>
          <a:solidFill>
            <a:srgbClr val="9BBB5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Reflection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227118" y="2797028"/>
            <a:ext cx="2730696" cy="490986"/>
            <a:chOff x="3124200" y="1524000"/>
            <a:chExt cx="2590800" cy="6096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3124200" y="1524000"/>
              <a:ext cx="1371600" cy="4572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>
            <a:xfrm flipV="1">
              <a:off x="4495800" y="1524000"/>
              <a:ext cx="1219200" cy="4572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>
            <a:xfrm>
              <a:off x="4495800" y="1524000"/>
              <a:ext cx="0" cy="609600"/>
            </a:xfrm>
            <a:prstGeom prst="line">
              <a:avLst/>
            </a:prstGeom>
            <a:noFill/>
            <a:ln w="2857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tailEnd type="arrow"/>
            </a:ln>
            <a:effectLst/>
          </p:spPr>
        </p:cxnSp>
      </p:grpSp>
      <p:cxnSp>
        <p:nvCxnSpPr>
          <p:cNvPr id="16" name="Straight Arrow Connector 15"/>
          <p:cNvCxnSpPr/>
          <p:nvPr/>
        </p:nvCxnSpPr>
        <p:spPr>
          <a:xfrm flipH="1">
            <a:off x="3387751" y="3848045"/>
            <a:ext cx="321254" cy="26850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 flipH="1">
            <a:off x="4487897" y="4760971"/>
            <a:ext cx="487226" cy="425167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>
          <a:xfrm>
            <a:off x="4512152" y="5497449"/>
            <a:ext cx="321258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V="1">
            <a:off x="978310" y="4760971"/>
            <a:ext cx="80315" cy="184120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20" name="Straight Arrow Connector 19"/>
          <p:cNvCxnSpPr>
            <a:endCxn id="4" idx="6"/>
          </p:cNvCxnSpPr>
          <p:nvPr/>
        </p:nvCxnSpPr>
        <p:spPr>
          <a:xfrm>
            <a:off x="8367252" y="4945090"/>
            <a:ext cx="0" cy="122746"/>
          </a:xfrm>
          <a:prstGeom prst="straightConnector1">
            <a:avLst/>
          </a:prstGeom>
          <a:noFill/>
          <a:ln w="5715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98753" y="840860"/>
            <a:ext cx="6343202" cy="7098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Planning for Learning Protocol: </a:t>
            </a:r>
            <a:br>
              <a:rPr lang="en-US" dirty="0" smtClean="0"/>
            </a:br>
            <a:r>
              <a:rPr lang="en-US" sz="6000" dirty="0" smtClean="0"/>
              <a:t>It’s a Process</a:t>
            </a:r>
            <a:endParaRPr lang="en-US" sz="6000" dirty="0"/>
          </a:p>
        </p:txBody>
      </p:sp>
      <p:sp>
        <p:nvSpPr>
          <p:cNvPr id="25" name="Flowchart: Alternate Process 24"/>
          <p:cNvSpPr/>
          <p:nvPr/>
        </p:nvSpPr>
        <p:spPr>
          <a:xfrm>
            <a:off x="3860522" y="2107033"/>
            <a:ext cx="1610034" cy="812742"/>
          </a:xfrm>
          <a:prstGeom prst="flowChartAlternateProcess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dirty="0">
                <a:solidFill>
                  <a:sysClr val="window" lastClr="FFFFFF"/>
                </a:solidFill>
                <a:latin typeface="Calibri"/>
              </a:rPr>
              <a:t>Standard Clarification Documents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4792506" y="4147238"/>
            <a:ext cx="1927550" cy="736478"/>
          </a:xfrm>
          <a:prstGeom prst="flowChartAlternateProcess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dirty="0">
                <a:solidFill>
                  <a:sysClr val="window" lastClr="FFFFFF"/>
                </a:solidFill>
              </a:rPr>
              <a:t>Resources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of Conversation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35809" y="2268808"/>
            <a:ext cx="7624417" cy="200906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I’ve seen that there is no more powerful way to initiate significant change than to convene a conversation.” </a:t>
            </a:r>
          </a:p>
          <a:p>
            <a:pPr lvl="8"/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Margaret Wheatley </a:t>
            </a:r>
          </a:p>
        </p:txBody>
      </p:sp>
      <p:sp>
        <p:nvSpPr>
          <p:cNvPr id="5" name="Oval 4"/>
          <p:cNvSpPr/>
          <p:nvPr/>
        </p:nvSpPr>
        <p:spPr>
          <a:xfrm>
            <a:off x="2652797" y="4391875"/>
            <a:ext cx="3790440" cy="23370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Protocols </a:t>
            </a:r>
            <a:r>
              <a:rPr lang="en-US" sz="36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conversation </a:t>
            </a:r>
          </a:p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guides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806246"/>
            <a:ext cx="6792889" cy="958538"/>
          </a:xfrm>
        </p:spPr>
        <p:txBody>
          <a:bodyPr/>
          <a:lstStyle/>
          <a:p>
            <a:r>
              <a:rPr lang="en-US" sz="2400" dirty="0"/>
              <a:t>Multiple Dimensions of Data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gray">
          <a:xfrm>
            <a:off x="417871" y="9137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49078" y="3657212"/>
            <a:ext cx="1690688" cy="596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72723" tIns="36363" rIns="72723" bIns="3636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700" b="1" dirty="0">
                <a:latin typeface="Gill Sans MT" pitchFamily="34" charset="0"/>
              </a:rPr>
              <a:t>School Processes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198438" y="2154857"/>
            <a:ext cx="2153452" cy="2012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72723" tIns="36363" rIns="72723" bIns="36363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dirty="0">
                <a:latin typeface="Gill Sans MT" pitchFamily="34" charset="0"/>
              </a:rPr>
              <a:t>Programs, Instructional Strategies, Classroom </a:t>
            </a:r>
            <a:r>
              <a:rPr lang="en-US" dirty="0" smtClean="0">
                <a:latin typeface="Gill Sans MT" pitchFamily="34" charset="0"/>
              </a:rPr>
              <a:t>Practices</a:t>
            </a:r>
            <a:r>
              <a:rPr lang="en-US" dirty="0">
                <a:latin typeface="Gill Sans MT" pitchFamily="34" charset="0"/>
              </a:rPr>
              <a:t>, Assessment Strategies, Summer School, Finance, Transportation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4956064" y="6498717"/>
            <a:ext cx="3535318" cy="19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/>
                    </a:gs>
                    <a:gs pos="5000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23" tIns="36363" rIns="72723" bIns="36363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en-US" sz="800" dirty="0">
                <a:latin typeface="Gill Sans MT" pitchFamily="34" charset="0"/>
              </a:rPr>
              <a:t>Copyright ©1991-2005 Education for the Future Initiative, Chico, CA</a:t>
            </a:r>
          </a:p>
        </p:txBody>
      </p:sp>
      <p:pic>
        <p:nvPicPr>
          <p:cNvPr id="33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2416" y="2931259"/>
            <a:ext cx="2366698" cy="2162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37" name="Oval 36"/>
          <p:cNvSpPr/>
          <p:nvPr/>
        </p:nvSpPr>
        <p:spPr>
          <a:xfrm>
            <a:off x="2402416" y="2931259"/>
            <a:ext cx="2372149" cy="21621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731" tIns="36366" rIns="72731" bIns="36366"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890292" y="1938406"/>
            <a:ext cx="4377879" cy="445776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/>
              <a:t>While we can’t control many of the </a:t>
            </a:r>
            <a:r>
              <a:rPr lang="en-US" dirty="0" smtClean="0"/>
              <a:t>variables within these dimensions, </a:t>
            </a:r>
            <a:r>
              <a:rPr lang="en-US" sz="2800" b="1" dirty="0"/>
              <a:t>we can control our processes </a:t>
            </a:r>
            <a:r>
              <a:rPr lang="en-US" dirty="0"/>
              <a:t>which play a very important role in determining organizational productivity. </a:t>
            </a:r>
          </a:p>
        </p:txBody>
      </p:sp>
    </p:spTree>
    <p:extLst>
      <p:ext uri="{BB962C8B-B14F-4D97-AF65-F5344CB8AC3E}">
        <p14:creationId xmlns:p14="http://schemas.microsoft.com/office/powerpoint/2010/main" val="18989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= Output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30341856"/>
              </p:ext>
            </p:extLst>
          </p:nvPr>
        </p:nvGraphicFramePr>
        <p:xfrm>
          <a:off x="228599" y="1379414"/>
          <a:ext cx="8721969" cy="532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564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= Output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65119091"/>
              </p:ext>
            </p:extLst>
          </p:nvPr>
        </p:nvGraphicFramePr>
        <p:xfrm>
          <a:off x="228599" y="1379414"/>
          <a:ext cx="8721969" cy="532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38041" y="3851563"/>
            <a:ext cx="120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develop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Improvement &amp; Implementation</a:t>
            </a:r>
            <a:endParaRPr lang="en-US" dirty="0"/>
          </a:p>
        </p:txBody>
      </p:sp>
      <p:pic>
        <p:nvPicPr>
          <p:cNvPr id="1026" name="Picture 2" descr="http://miltonmattox.com/blog/wp-content/uploads/2012/06/repea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8" y="2489200"/>
            <a:ext cx="4200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129" y="2318328"/>
            <a:ext cx="4353780" cy="4193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RATIONALE</a:t>
            </a:r>
          </a:p>
          <a:p>
            <a:r>
              <a:rPr lang="en-US" dirty="0" smtClean="0"/>
              <a:t>Establish pathways </a:t>
            </a:r>
          </a:p>
          <a:p>
            <a:r>
              <a:rPr lang="en-US" dirty="0" smtClean="0"/>
              <a:t>Make abstract more concrete</a:t>
            </a:r>
          </a:p>
          <a:p>
            <a:r>
              <a:rPr lang="en-US" dirty="0" smtClean="0"/>
              <a:t>Provide consistency</a:t>
            </a:r>
          </a:p>
          <a:p>
            <a:r>
              <a:rPr lang="en-US" dirty="0" smtClean="0"/>
              <a:t>Reduce random outcomes</a:t>
            </a:r>
          </a:p>
          <a:p>
            <a:r>
              <a:rPr lang="en-US" dirty="0" smtClean="0"/>
              <a:t>Create measurable, comparable data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Improvement &amp; Implementation</a:t>
            </a:r>
            <a:endParaRPr lang="en-US" dirty="0"/>
          </a:p>
        </p:txBody>
      </p:sp>
      <p:pic>
        <p:nvPicPr>
          <p:cNvPr id="1026" name="Picture 2" descr="http://miltonmattox.com/blog/wp-content/uploads/2012/06/repea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8" y="2489200"/>
            <a:ext cx="4200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129" y="2318328"/>
            <a:ext cx="4353780" cy="4193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ROLE OF LEADER</a:t>
            </a:r>
          </a:p>
          <a:p>
            <a:r>
              <a:rPr lang="en-US" dirty="0" smtClean="0"/>
              <a:t>Stress importance of each step in the process </a:t>
            </a:r>
          </a:p>
          <a:p>
            <a:r>
              <a:rPr lang="en-US" dirty="0" smtClean="0"/>
              <a:t>Improve processes intentionally</a:t>
            </a:r>
          </a:p>
          <a:p>
            <a:r>
              <a:rPr lang="en-US" dirty="0" smtClean="0"/>
              <a:t>Support group in developing automaticity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39" y="927099"/>
            <a:ext cx="6670433" cy="709865"/>
          </a:xfrm>
        </p:spPr>
        <p:txBody>
          <a:bodyPr/>
          <a:lstStyle/>
          <a:p>
            <a:r>
              <a:rPr lang="en-US" dirty="0" smtClean="0"/>
              <a:t>Accountability vs. Responsibility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1329108"/>
              </p:ext>
            </p:extLst>
          </p:nvPr>
        </p:nvGraphicFramePr>
        <p:xfrm>
          <a:off x="485439" y="2044205"/>
          <a:ext cx="8081617" cy="420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35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Teaching vs. Planning for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3317" y="2341716"/>
          <a:ext cx="764796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23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2066</TotalTime>
  <Words>929</Words>
  <Application>Microsoft Office PowerPoint</Application>
  <PresentationFormat>On-screen Show (4:3)</PresentationFormat>
  <Paragraphs>206</Paragraphs>
  <Slides>23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Gill Sans MT</vt:lpstr>
      <vt:lpstr>Times New Roman</vt:lpstr>
      <vt:lpstr>Wingdings</vt:lpstr>
      <vt:lpstr>Wingdings 3</vt:lpstr>
      <vt:lpstr>Ion Boardroom</vt:lpstr>
      <vt:lpstr>Building Capacity in a PLC</vt:lpstr>
      <vt:lpstr>Multiple Dimensions of Data</vt:lpstr>
      <vt:lpstr>Multiple Dimensions of Data</vt:lpstr>
      <vt:lpstr>Process = Output</vt:lpstr>
      <vt:lpstr>Process = Output</vt:lpstr>
      <vt:lpstr>Process Improvement &amp; Implementation</vt:lpstr>
      <vt:lpstr>Process Improvement &amp; Implementation</vt:lpstr>
      <vt:lpstr>Accountability vs. Responsibility</vt:lpstr>
      <vt:lpstr>Planning for Teaching vs. Planning for Learning</vt:lpstr>
      <vt:lpstr>Planning for Teaching vs. Planning for Learning</vt:lpstr>
      <vt:lpstr>GOALS</vt:lpstr>
      <vt:lpstr>Purpose of Protocols</vt:lpstr>
      <vt:lpstr>PowerPoint Presentation</vt:lpstr>
      <vt:lpstr>Planning for Learning Protocols</vt:lpstr>
      <vt:lpstr>Planning for Learning Protocol:  The Unit</vt:lpstr>
      <vt:lpstr>Planning for Learning Protocol:  The Lesson</vt:lpstr>
      <vt:lpstr>Planning for Learning Protocol:  Data Analysis</vt:lpstr>
      <vt:lpstr>Planning for Learning Protocol:  Data Analysis</vt:lpstr>
      <vt:lpstr>Planning for Learning Protocol:  Reflection</vt:lpstr>
      <vt:lpstr>Expected Outcome/Products </vt:lpstr>
      <vt:lpstr>Expected Outcome/Products </vt:lpstr>
      <vt:lpstr>Planning for Learning Protocol:  It’s a Process</vt:lpstr>
      <vt:lpstr>Power of Conversation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Capacity in a PLC</dc:title>
  <dc:creator>Caviness, Crysten</dc:creator>
  <cp:lastModifiedBy>Caviness, Crysten</cp:lastModifiedBy>
  <cp:revision>124</cp:revision>
  <dcterms:created xsi:type="dcterms:W3CDTF">2014-07-07T15:57:29Z</dcterms:created>
  <dcterms:modified xsi:type="dcterms:W3CDTF">2015-01-21T16:57:06Z</dcterms:modified>
</cp:coreProperties>
</file>